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BFCB2C-6167-434B-A657-73FEB7EA0700}" type="datetime1">
              <a:rPr lang="en-GB" smtClean="0"/>
              <a:t>12/11/2023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AA89BB-CB9C-41A3-A460-97CE536D16C9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8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5D40742-2EE0-492B-B373-461A2E256213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7C579-6957-4F85-866C-BE26A6A232F8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B4A54B-F52A-4790-96D9-BE437AA4015E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7D615-B710-4C42-AAD0-B5B87B18D129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9B330F3-A518-41CD-89FA-E8DF0F478BC0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FED41-31E8-4543-A524-E54B0892DCA5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52EA3E-C65C-406A-B00E-F7C6B7EEFF8F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9F08C9-690D-4C02-8361-0769092079A5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2A345-A50D-40E9-A784-4D4B1152A326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27B05-9221-404A-959B-C68DE54E7630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CC72F-B334-41A9-BF8D-9358AA998968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40CF6857-BFCA-4150-81D5-50638084C35C}" type="datetime1">
              <a:rPr lang="en-GB" noProof="0" smtClean="0"/>
              <a:t>12/11/2023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acredheart.leics.sch.uk/curriculum/curriculum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Sacred Heart Coffee Morning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800" dirty="0"/>
              <a:t>Maths at home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7871-D08F-EC13-2B2F-5B825714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AE543-C63D-52C3-7CBA-D2CE201D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‘A Sacred Heart Maths Student knows why’.</a:t>
            </a:r>
          </a:p>
          <a:p>
            <a:r>
              <a:rPr lang="en-GB" dirty="0"/>
              <a:t>Building blocks.</a:t>
            </a:r>
          </a:p>
          <a:p>
            <a:r>
              <a:rPr lang="en-GB" dirty="0"/>
              <a:t>We use a spiral curriculum.</a:t>
            </a:r>
          </a:p>
          <a:p>
            <a:r>
              <a:rPr lang="en-GB" dirty="0"/>
              <a:t>Reasoning is a key part of learning.</a:t>
            </a:r>
          </a:p>
          <a:p>
            <a:r>
              <a:rPr lang="en-GB" dirty="0"/>
              <a:t>Making links to secure understanding.</a:t>
            </a:r>
          </a:p>
          <a:p>
            <a:endParaRPr lang="en-GB" dirty="0"/>
          </a:p>
        </p:txBody>
      </p:sp>
      <p:pic>
        <p:nvPicPr>
          <p:cNvPr id="1026" name="Picture 2" descr="Spiral | Definition, Examples, &amp; Facts | Britannica">
            <a:extLst>
              <a:ext uri="{FF2B5EF4-FFF2-40B4-BE49-F238E27FC236}">
                <a16:creationId xmlns:a16="http://schemas.microsoft.com/office/drawing/2014/main" id="{82AD44A3-2A76-6699-D22C-BF9F78CF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33" y="2059733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342-DE74-5F5E-19CD-52BB46DA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enjoy Maths?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A5FE-CCF3-F2BB-AB38-DE0609C1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Important to not give your child an excuse.</a:t>
            </a:r>
          </a:p>
          <a:p>
            <a:r>
              <a:rPr lang="en-GB" dirty="0"/>
              <a:t>Ask them to teach you what they have been learning.</a:t>
            </a:r>
          </a:p>
          <a:p>
            <a:r>
              <a:rPr lang="en-GB" dirty="0"/>
              <a:t>Ask them why they’re learning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4140-FB77-63E4-87AB-E78E795D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The basics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CD89D-4F97-6A1C-16EB-81224047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  <a:p>
            <a:r>
              <a:rPr lang="en-GB" dirty="0"/>
              <a:t>Addition</a:t>
            </a:r>
          </a:p>
          <a:p>
            <a:r>
              <a:rPr lang="en-GB" dirty="0"/>
              <a:t>Subtraction</a:t>
            </a:r>
          </a:p>
          <a:p>
            <a:r>
              <a:rPr lang="en-GB" dirty="0"/>
              <a:t>Multiplication</a:t>
            </a:r>
          </a:p>
          <a:p>
            <a:r>
              <a:rPr lang="en-GB" dirty="0"/>
              <a:t>Division</a:t>
            </a:r>
          </a:p>
          <a:p>
            <a:pPr lvl="2"/>
            <a:r>
              <a:rPr lang="en-GB" dirty="0"/>
              <a:t>See Calculation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8E47C-C885-107F-0BAD-01A46CBB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55" y="2190749"/>
            <a:ext cx="5528820" cy="37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B57D-7B50-E9F8-723C-7A536149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9330-D30D-D413-64B5-29C46ABC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KS1, biggest help is securing Place Value and understanding relationships between numbers for quick recall (number bonds).</a:t>
            </a:r>
          </a:p>
          <a:p>
            <a:r>
              <a:rPr lang="en-GB" dirty="0"/>
              <a:t>In KS2, securing instant recall of times table and related facts (up to x 12).</a:t>
            </a:r>
          </a:p>
        </p:txBody>
      </p:sp>
      <p:pic>
        <p:nvPicPr>
          <p:cNvPr id="2050" name="Picture 2" descr="Golf (card game) - Wikipedia">
            <a:extLst>
              <a:ext uri="{FF2B5EF4-FFF2-40B4-BE49-F238E27FC236}">
                <a16:creationId xmlns:a16="http://schemas.microsoft.com/office/drawing/2014/main" id="{7997495B-3530-EC00-ABA7-5F47C4F94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51467"/>
          <a:stretch/>
        </p:blipFill>
        <p:spPr bwMode="auto">
          <a:xfrm>
            <a:off x="1879245" y="3827884"/>
            <a:ext cx="2562126" cy="11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lf (card game) - Wikipedia">
            <a:extLst>
              <a:ext uri="{FF2B5EF4-FFF2-40B4-BE49-F238E27FC236}">
                <a16:creationId xmlns:a16="http://schemas.microsoft.com/office/drawing/2014/main" id="{51A1FBBE-3DA5-653C-45E6-0C1CA8610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/>
          <a:stretch/>
        </p:blipFill>
        <p:spPr bwMode="auto">
          <a:xfrm>
            <a:off x="5629469" y="3827884"/>
            <a:ext cx="1579081" cy="22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Play the Hot Potato Game with Kids Story - Empowered Parents">
            <a:extLst>
              <a:ext uri="{FF2B5EF4-FFF2-40B4-BE49-F238E27FC236}">
                <a16:creationId xmlns:a16="http://schemas.microsoft.com/office/drawing/2014/main" id="{BD1D1114-95DD-AFEB-F3DE-8463DB36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73" y="38232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65A0-F233-1222-33C8-D7AE3356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D62D-1447-96D0-76E8-D02607268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 Voice told me that children didn’t recognise that they use Maths outside of school.</a:t>
            </a:r>
          </a:p>
          <a:p>
            <a:r>
              <a:rPr lang="en-GB" dirty="0"/>
              <a:t>Speak to the children about when they use Maths and quiz them.</a:t>
            </a:r>
          </a:p>
        </p:txBody>
      </p:sp>
    </p:spTree>
    <p:extLst>
      <p:ext uri="{BB962C8B-B14F-4D97-AF65-F5344CB8AC3E}">
        <p14:creationId xmlns:p14="http://schemas.microsoft.com/office/powerpoint/2010/main" val="12534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5723-5387-E602-C56C-D3BD300E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6F14-EDE0-62A0-F344-C37461FC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ow to Get Your Kids Involved in The Kitchen | Welcome Family">
            <a:extLst>
              <a:ext uri="{FF2B5EF4-FFF2-40B4-BE49-F238E27FC236}">
                <a16:creationId xmlns:a16="http://schemas.microsoft.com/office/drawing/2014/main" id="{F1BBA342-FD3A-54B7-FF56-146D2F13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9" y="19760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Telling the Time? - Twinkl">
            <a:extLst>
              <a:ext uri="{FF2B5EF4-FFF2-40B4-BE49-F238E27FC236}">
                <a16:creationId xmlns:a16="http://schemas.microsoft.com/office/drawing/2014/main" id="{EE7100E5-97D9-AD16-8F1C-E70515E9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22" y="4940525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tural Patterns are extremely beautiful - ECstep">
            <a:extLst>
              <a:ext uri="{FF2B5EF4-FFF2-40B4-BE49-F238E27FC236}">
                <a16:creationId xmlns:a16="http://schemas.microsoft.com/office/drawing/2014/main" id="{F57D0E64-6994-723F-7D31-4A39DB3B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8" y="4829557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ondon Bus Timetable - 101 Computing">
            <a:extLst>
              <a:ext uri="{FF2B5EF4-FFF2-40B4-BE49-F238E27FC236}">
                <a16:creationId xmlns:a16="http://schemas.microsoft.com/office/drawing/2014/main" id="{6678ECA1-0B19-FD7D-75A0-7CE195EC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30" y="307653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w Much Pocket Money Should I Give My Child?">
            <a:extLst>
              <a:ext uri="{FF2B5EF4-FFF2-40B4-BE49-F238E27FC236}">
                <a16:creationId xmlns:a16="http://schemas.microsoft.com/office/drawing/2014/main" id="{9855FF59-D5FD-AC09-56B5-4B430867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39" y="25036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mmon Shopping Idioms, Phrases, and Expressions in English">
            <a:extLst>
              <a:ext uri="{FF2B5EF4-FFF2-40B4-BE49-F238E27FC236}">
                <a16:creationId xmlns:a16="http://schemas.microsoft.com/office/drawing/2014/main" id="{A40A7EB1-D003-17C7-C50D-8F672B70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75" y="48566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ale | Peacocks">
            <a:extLst>
              <a:ext uri="{FF2B5EF4-FFF2-40B4-BE49-F238E27FC236}">
                <a16:creationId xmlns:a16="http://schemas.microsoft.com/office/drawing/2014/main" id="{E413642F-6DAB-C46B-16DD-33C602D8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56" y="4407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haring 101: Tips for Teaching your Child to Share | Tutor Time">
            <a:extLst>
              <a:ext uri="{FF2B5EF4-FFF2-40B4-BE49-F238E27FC236}">
                <a16:creationId xmlns:a16="http://schemas.microsoft.com/office/drawing/2014/main" id="{37E5F0EC-E4A9-F0DC-D9BE-6AA8AD0E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84" y="9513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stimating, what's it all about?. According to wikipedia, estimating is… |  by Sam Stone | Tech @ Domain | Medium">
            <a:extLst>
              <a:ext uri="{FF2B5EF4-FFF2-40B4-BE49-F238E27FC236}">
                <a16:creationId xmlns:a16="http://schemas.microsoft.com/office/drawing/2014/main" id="{AA3354F1-6E6F-5609-3C7B-A7593337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46" y="622067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F7A1-AAC2-55E8-9A49-22003658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FB24-523F-F144-356D-9FA07BF3D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How much do you estimate ….?</a:t>
            </a:r>
          </a:p>
          <a:p>
            <a:r>
              <a:rPr lang="en-GB" dirty="0"/>
              <a:t>What does that weigh? How much more do I need?</a:t>
            </a:r>
          </a:p>
          <a:p>
            <a:r>
              <a:rPr lang="en-GB" dirty="0"/>
              <a:t>Can you use ratios to change the recipe for more people?</a:t>
            </a:r>
          </a:p>
          <a:p>
            <a:r>
              <a:rPr lang="en-GB" dirty="0"/>
              <a:t>Can you convert that measurement from g to kg?</a:t>
            </a:r>
          </a:p>
          <a:p>
            <a:r>
              <a:rPr lang="en-GB" dirty="0"/>
              <a:t>How can we share this fairly? How much will I have?</a:t>
            </a:r>
          </a:p>
          <a:p>
            <a:r>
              <a:rPr lang="en-GB" dirty="0"/>
              <a:t>Can we afford this? What change will I get?</a:t>
            </a:r>
          </a:p>
          <a:p>
            <a:r>
              <a:rPr lang="en-GB" dirty="0"/>
              <a:t>What is the sale price? How much will I save?</a:t>
            </a:r>
          </a:p>
          <a:p>
            <a:r>
              <a:rPr lang="en-GB" dirty="0"/>
              <a:t>What shapes can you see? </a:t>
            </a:r>
          </a:p>
          <a:p>
            <a:r>
              <a:rPr lang="en-GB" dirty="0"/>
              <a:t>What time will it finish? Where will the hands of the clock be pointing?</a:t>
            </a:r>
          </a:p>
        </p:txBody>
      </p:sp>
    </p:spTree>
    <p:extLst>
      <p:ext uri="{BB962C8B-B14F-4D97-AF65-F5344CB8AC3E}">
        <p14:creationId xmlns:p14="http://schemas.microsoft.com/office/powerpoint/2010/main" val="15370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5632-DB26-F487-13A0-9970E840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don’t forget…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E586-28CD-2F6A-667E-0B2009FD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a go with your child at the Monthly Maths Challenge.</a:t>
            </a:r>
          </a:p>
          <a:p>
            <a:r>
              <a:rPr lang="en-GB" dirty="0"/>
              <a:t>They are designed for you to do with your child to encourage maths talk.</a:t>
            </a:r>
          </a:p>
          <a:p>
            <a:r>
              <a:rPr lang="en-GB" dirty="0" err="1"/>
              <a:t>Sssshh</a:t>
            </a:r>
            <a:r>
              <a:rPr lang="en-GB" dirty="0"/>
              <a:t>… and if you want some support, message me on Dojo!</a:t>
            </a:r>
          </a:p>
          <a:p>
            <a:r>
              <a:rPr lang="en-GB" dirty="0"/>
              <a:t>Any questions…?</a:t>
            </a:r>
          </a:p>
        </p:txBody>
      </p:sp>
      <p:pic>
        <p:nvPicPr>
          <p:cNvPr id="4" name="Picture 3" descr="A group of colorful squares&#10;&#10;Description automatically generated">
            <a:extLst>
              <a:ext uri="{FF2B5EF4-FFF2-40B4-BE49-F238E27FC236}">
                <a16:creationId xmlns:a16="http://schemas.microsoft.com/office/drawing/2014/main" id="{C9D994D9-69AA-E2CA-FB1A-7E9F6E585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50" y="4183855"/>
            <a:ext cx="2593435" cy="2603241"/>
          </a:xfrm>
          <a:prstGeom prst="rect">
            <a:avLst/>
          </a:prstGeom>
        </p:spPr>
      </p:pic>
      <p:pic>
        <p:nvPicPr>
          <p:cNvPr id="5" name="Picture 4" descr="A white cubes stacked in a shape of a star&#10;&#10;Description automatically generated">
            <a:extLst>
              <a:ext uri="{FF2B5EF4-FFF2-40B4-BE49-F238E27FC236}">
                <a16:creationId xmlns:a16="http://schemas.microsoft.com/office/drawing/2014/main" id="{84DA9E90-56E8-54DC-C3AA-66E25817D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 b="1775"/>
          <a:stretch/>
        </p:blipFill>
        <p:spPr bwMode="auto">
          <a:xfrm>
            <a:off x="4446600" y="4183855"/>
            <a:ext cx="2728127" cy="2580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4121F4-E819-B8BD-642A-450F5448B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43" y="3690920"/>
            <a:ext cx="3302207" cy="31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56_TF03462902.potx" id="{BC3EBDB4-D076-4671-B4B6-DB0DE42067F5}" vid="{79C174D1-4B02-4208-875E-CBCF77857BF9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57</TotalTime>
  <Words>311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Educational subjects 16x9</vt:lpstr>
      <vt:lpstr>Sacred Heart Coffee Morning</vt:lpstr>
      <vt:lpstr>Maths at school</vt:lpstr>
      <vt:lpstr>Did you enjoy Maths?</vt:lpstr>
      <vt:lpstr>The basics</vt:lpstr>
      <vt:lpstr>At home</vt:lpstr>
      <vt:lpstr>Maths at home</vt:lpstr>
      <vt:lpstr>Maths at home</vt:lpstr>
      <vt:lpstr>Questions to ask</vt:lpstr>
      <vt:lpstr>And don’t forget…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Sacred Heart Coffee Morning</dc:title>
  <dc:creator>R Dowsett</dc:creator>
  <cp:lastModifiedBy>R Dowsett</cp:lastModifiedBy>
  <cp:revision>1</cp:revision>
  <dcterms:created xsi:type="dcterms:W3CDTF">2023-11-12T20:35:32Z</dcterms:created>
  <dcterms:modified xsi:type="dcterms:W3CDTF">2023-11-12T21:33:27Z</dcterms:modified>
</cp:coreProperties>
</file>