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7CEB-4366-999D-8E25-1C3A22C3D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17CE8-73FA-E182-CCEC-2B6573FA2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68DDB-F686-CFDE-8EFF-1E63DD76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F707F-514A-2863-0AE7-2B97FAB2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6B3C5-6BC9-0F33-B537-1D2AD146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2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55D0-F226-6A51-1601-1F2F498B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87B69-4EDB-3761-D8FA-B308B6B9E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E83C5-1820-1730-EE5B-89334B1C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0394B-7771-FA74-1B19-D36EDE5D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DE25-EFC4-78BA-8DA6-23413491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22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C81A9-1458-CBED-B688-9CF6D92F3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B1AC5-0461-EB29-F1DE-B3847A669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1D46-7FD6-1A54-321F-7869D7EC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47CEB-0126-CDD6-3BB2-365B9FBB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81B2D-A1FA-4FF5-2C70-B31826C4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8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7469-7053-5B60-0BA2-06337020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D21FD-9FCD-0CAD-32B6-92F0816D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A996D-BF0B-6551-CD74-1D83D2BB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215ED-925C-FBA3-5CB6-9236588E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7A7CF-619D-A7F8-0BCD-DA8006C0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4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EBB0-7F2C-04C4-0609-6DF68F6A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FB2E5-97CB-9063-B501-3F343DCD4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1F2D4-9FD9-309A-4883-AC9A9666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90673-02A6-EEDD-C15C-E03CCB85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09F5B-950C-091A-8291-6B2B5D8C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68A1-3155-505A-3C68-CDC438C9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DE686-90A9-11CE-686F-60EA9B0A3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94F6C-987A-A21D-B3B6-07090C113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BCDDF-9CE8-EA10-C8D3-8D8DFE8B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466BB-9CC1-E178-BCE8-E078BD83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FD8E3-53A4-1BC9-7B85-AB37F3DD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9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8D62-535A-A1F4-5E0C-4F9F3E72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D4528-16CA-6F76-0C49-C7A2EDD1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E4793-A5FF-77BD-CD6C-2C7AC4E58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C7CDC-2819-4FFC-B0CD-04B270F77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48B82-320A-F806-55C3-19D2FC468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3A01-1E14-CA7E-F0D9-D37FDA0C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F3064-639B-2735-1424-4BB65DCD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DF409-3C62-2DC9-D1FB-BCC4679C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2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8E51-E770-B49F-A7B9-B9B6BD5A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D19A9-EF50-9CB3-D078-5695B434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8B804-1881-87B2-9118-8DBAD895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F9B35-A956-BCFF-A1E6-44DEEF7D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0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9DC45-A38B-B38A-8979-EB47D465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5C828-3C76-E1E1-16C4-AAE1CC7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70C46-7935-6110-4813-A097169E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6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FBC8-A6FC-A699-B744-05B3BDFA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4BE17-DA42-02DF-EC23-84AF6577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B4C33-471E-B1BF-FEE4-80E8ED7BD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C059A-16C6-4608-4092-85E2477B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D21AD-D45B-C63C-E83C-D2FCE07D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292D0-A699-2CD4-69A3-DBBB81C6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2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B24E-93B2-D846-AD51-B792976D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6FC61-93A3-F676-2ECA-819BF613B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06377-0C9C-21AE-DC25-72FC95ECA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6229C-4B71-274E-7568-E3C351D4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05BDC-0F16-44D5-1962-5A0D1F2C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CCD68-CA93-DDB1-2793-E9B21C63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1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E4F27-A0A7-9639-F7AE-1B32978B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31DF7-DA0A-95C9-8F52-8D2833191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7E7B-E14E-CFD5-F579-6D0714E3F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64E8-4100-4BD0-B783-0C11E9DFF619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8DAF-6239-052E-9615-C3003A0D3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E7800-6144-ADF1-F4B5-834FE34CB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9179-B36F-44AF-8FA3-F590419C0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42" name="Picture 18" descr="So Much : Cooke, Trish, Oxenbury, Helen: Amazon.co.uk: Books">
            <a:extLst>
              <a:ext uri="{FF2B5EF4-FFF2-40B4-BE49-F238E27FC236}">
                <a16:creationId xmlns:a16="http://schemas.microsoft.com/office/drawing/2014/main" id="{802B575D-6852-480F-835D-20390531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555625"/>
            <a:ext cx="1971675" cy="2400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enry's Map: Amazon.co.uk: Elliot, David, Elliot, David: 9780399160721:  Books">
            <a:extLst>
              <a:ext uri="{FF2B5EF4-FFF2-40B4-BE49-F238E27FC236}">
                <a16:creationId xmlns:a16="http://schemas.microsoft.com/office/drawing/2014/main" id="{6A7F16A4-2CE0-6E8B-AC99-E4BEB7537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55625"/>
            <a:ext cx="1914525" cy="2400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af Man (Ala Notable Children's Books): Ehlert, Lois, Ehlert, Lois + Free  Delivery">
            <a:extLst>
              <a:ext uri="{FF2B5EF4-FFF2-40B4-BE49-F238E27FC236}">
                <a16:creationId xmlns:a16="http://schemas.microsoft.com/office/drawing/2014/main" id="{899CE0D2-2086-342D-F042-D9598960C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555625"/>
            <a:ext cx="2181225" cy="2400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C99260-D6F6-4D70-35CC-C8E9AC0E1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4050" y="555625"/>
            <a:ext cx="2703513" cy="2400300"/>
          </a:xfrm>
          <a:prstGeom prst="rect">
            <a:avLst/>
          </a:prstGeom>
        </p:spPr>
      </p:pic>
      <p:pic>
        <p:nvPicPr>
          <p:cNvPr id="1028" name="Picture 4" descr="Halibut Jackson: 1 : Lucas, David: Amazon.co.uk: Books">
            <a:extLst>
              <a:ext uri="{FF2B5EF4-FFF2-40B4-BE49-F238E27FC236}">
                <a16:creationId xmlns:a16="http://schemas.microsoft.com/office/drawing/2014/main" id="{B3A51553-99E7-054D-9E03-9A6F84E64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175" y="555625"/>
            <a:ext cx="1692275" cy="2400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ost and Found eBook : Jeffers, Oliver: Amazon.co.uk: Kindle Store">
            <a:extLst>
              <a:ext uri="{FF2B5EF4-FFF2-40B4-BE49-F238E27FC236}">
                <a16:creationId xmlns:a16="http://schemas.microsoft.com/office/drawing/2014/main" id="{80CAB98C-6483-2380-B45C-3EFAB67D6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3028950"/>
            <a:ext cx="2070100" cy="2155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ere We Are: The phenomenal international bestseller from Oliver Jeffers :  Jeffers, Oliver, Jeffers, Oliver, Jeffers, Oliver: Amazon.co.uk: Books">
            <a:extLst>
              <a:ext uri="{FF2B5EF4-FFF2-40B4-BE49-F238E27FC236}">
                <a16:creationId xmlns:a16="http://schemas.microsoft.com/office/drawing/2014/main" id="{8254E985-9760-8DC1-F59F-2159CB316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3028950"/>
            <a:ext cx="1963738" cy="2155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Kipper's Birthday - Scholastic Kids' Club">
            <a:extLst>
              <a:ext uri="{FF2B5EF4-FFF2-40B4-BE49-F238E27FC236}">
                <a16:creationId xmlns:a16="http://schemas.microsoft.com/office/drawing/2014/main" id="{5903101D-534C-BACE-1DF8-83396FF1C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25" y="3028950"/>
            <a:ext cx="1936750" cy="2155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 Am Henry Finch : Deacon, Alexis, Schwarz, Silvia Viviane, Schwarz,  Viviane: Amazon.co.uk: Books">
            <a:extLst>
              <a:ext uri="{FF2B5EF4-FFF2-40B4-BE49-F238E27FC236}">
                <a16:creationId xmlns:a16="http://schemas.microsoft.com/office/drawing/2014/main" id="{138F75B5-8E7F-D5AF-6FDA-5C01A5CD9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13" y="3028950"/>
            <a:ext cx="1844675" cy="2155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anda's Hen: Browne, Eileen, Browne, Eileen + Free Delivery">
            <a:extLst>
              <a:ext uri="{FF2B5EF4-FFF2-40B4-BE49-F238E27FC236}">
                <a16:creationId xmlns:a16="http://schemas.microsoft.com/office/drawing/2014/main" id="{03A608C3-654A-C213-72D0-A0612EC78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913" y="3028950"/>
            <a:ext cx="2647950" cy="2155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F6CF0D-4FBD-89EA-6358-7A246D548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solidFill>
                  <a:srgbClr val="C00000"/>
                </a:solidFill>
                <a:latin typeface="CCW Precursive 7" panose="03050602040000000000" pitchFamily="66" charset="0"/>
              </a:rPr>
              <a:t>Books for Advent 2</a:t>
            </a:r>
          </a:p>
        </p:txBody>
      </p:sp>
    </p:spTree>
    <p:extLst>
      <p:ext uri="{BB962C8B-B14F-4D97-AF65-F5344CB8AC3E}">
        <p14:creationId xmlns:p14="http://schemas.microsoft.com/office/powerpoint/2010/main" val="417153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CCW Precursive 7</vt:lpstr>
      <vt:lpstr>Office Theme</vt:lpstr>
      <vt:lpstr>Books for Advent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 for Advent 2</dc:title>
  <dc:creator>S Dakin</dc:creator>
  <cp:lastModifiedBy>S Dakin</cp:lastModifiedBy>
  <cp:revision>1</cp:revision>
  <dcterms:created xsi:type="dcterms:W3CDTF">2022-10-20T14:27:54Z</dcterms:created>
  <dcterms:modified xsi:type="dcterms:W3CDTF">2022-10-20T14:35:06Z</dcterms:modified>
</cp:coreProperties>
</file>