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3"/>
  </p:sldMasterIdLst>
  <p:notesMasterIdLst>
    <p:notesMasterId r:id="rId30"/>
  </p:notesMasterIdLst>
  <p:handoutMasterIdLst>
    <p:handoutMasterId r:id="rId31"/>
  </p:handoutMasterIdLst>
  <p:sldIdLst>
    <p:sldId id="280" r:id="rId4"/>
    <p:sldId id="336" r:id="rId5"/>
    <p:sldId id="337" r:id="rId6"/>
    <p:sldId id="365" r:id="rId7"/>
    <p:sldId id="335" r:id="rId8"/>
    <p:sldId id="361" r:id="rId9"/>
    <p:sldId id="345" r:id="rId10"/>
    <p:sldId id="363" r:id="rId11"/>
    <p:sldId id="344" r:id="rId12"/>
    <p:sldId id="364" r:id="rId13"/>
    <p:sldId id="343" r:id="rId14"/>
    <p:sldId id="351" r:id="rId15"/>
    <p:sldId id="354" r:id="rId16"/>
    <p:sldId id="362" r:id="rId17"/>
    <p:sldId id="356" r:id="rId18"/>
    <p:sldId id="357" r:id="rId19"/>
    <p:sldId id="358" r:id="rId20"/>
    <p:sldId id="359" r:id="rId21"/>
    <p:sldId id="360" r:id="rId22"/>
    <p:sldId id="352" r:id="rId23"/>
    <p:sldId id="353" r:id="rId24"/>
    <p:sldId id="338" r:id="rId25"/>
    <p:sldId id="339" r:id="rId26"/>
    <p:sldId id="340" r:id="rId27"/>
    <p:sldId id="281" r:id="rId28"/>
    <p:sldId id="286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assoon Infant Rg" panose="02000503030000020003" charset="0"/>
      <p:regular r:id="rId36"/>
      <p:bold r:id="rId37"/>
    </p:embeddedFont>
    <p:embeddedFont>
      <p:font typeface="Twinkl" panose="020B0604020202020204" charset="0"/>
      <p:regular r:id="rId38"/>
      <p:bold r:id="rId39"/>
    </p:embeddedFont>
    <p:embeddedFont>
      <p:font typeface="Twinkl SemiBold" charset="0"/>
      <p:bold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orient="horz" pos="3838">
          <p15:clr>
            <a:srgbClr val="A4A3A4"/>
          </p15:clr>
        </p15:guide>
        <p15:guide id="6" pos="2880">
          <p15:clr>
            <a:srgbClr val="A4A3A4"/>
          </p15:clr>
        </p15:guide>
        <p15:guide id="7" pos="340">
          <p15:clr>
            <a:srgbClr val="A4A3A4"/>
          </p15:clr>
        </p15:guide>
        <p15:guide id="8" pos="5420">
          <p15:clr>
            <a:srgbClr val="A4A3A4"/>
          </p15:clr>
        </p15:guide>
        <p15:guide id="9" pos="476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7C"/>
    <a:srgbClr val="006BBB"/>
    <a:srgbClr val="F1BF00"/>
    <a:srgbClr val="6EDAA4"/>
    <a:srgbClr val="21A6F9"/>
    <a:srgbClr val="4AA1D9"/>
    <a:srgbClr val="ACDDFC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1" y="38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D37A14-454B-44C5-9D0A-ACC82BCF4E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F0E3C-9408-4E43-A741-21819F7302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334DF9-B9D9-428E-A5AF-825795AEB64F}" type="datetimeFigureOut">
              <a:rPr lang="en-GB"/>
              <a:pPr>
                <a:defRPr/>
              </a:pPr>
              <a:t>01/02/2021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71CB7-5595-4234-9BAC-D8A4148B94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1C821-0F97-485B-8CFE-7EF87AAB04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A820092-3837-4E03-B541-35A8A5CCCFD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DA4A08-CDD4-4F7F-B9B9-8112EA43E9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80A88-53A3-4DC9-9B55-E2F4605D978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D94023-9FE8-4B6F-98B9-0289E1D53AC5}" type="datetimeFigureOut">
              <a:rPr lang="en-GB"/>
              <a:pPr>
                <a:defRPr/>
              </a:pPr>
              <a:t>01/02/2021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7B249D-A8DC-4E40-8A18-FBD046FA6B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32AEF7E-4363-4999-BDCA-7D4A87C78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A96B2-61F1-4BBD-9C6F-5E62E0A83B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7116A-19C8-47E2-A8FA-C1DC746A0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68AC828-3794-4BD5-8253-C5D2249DB96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11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595607-9032-4D3E-B418-CB27B093912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47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79A6C136-70C4-4016-B944-8B6A03F4FC18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559B7443-73DB-4837-AA04-59F9FC0A79BD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360706-8788-4877-BDDB-A8E769B4C4BB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C64CDD-4CE0-4629-966C-34532D713F1B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A243E72D-9853-4314-BC80-CB7E22F05467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30203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38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07FC8BF-423B-4D82-B08C-A3962C1189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EFDACF-5AAA-4CF9-B8ED-12341E905F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v=XuabXR_4-o8&amp;list=RDXuabXR_4-o8&amp;start_radio=1&amp;t=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-fFHeTX70Q&amp;vl=en" TargetMode="External"/><Relationship Id="rId4" Type="http://schemas.openxmlformats.org/officeDocument/2006/relationships/hyperlink" Target="https://www.youtube.com/watch?v=J-4Nn57VWa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v=1HA4lGbrFS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-fFHeTX70Q&amp;vl=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4F165C02-2423-4A86-8FE3-FA82C4F0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altLang="en-US">
                <a:latin typeface="Twinkl SemiBold" charset="0"/>
              </a:rPr>
              <a:t>Praise Assembly</a:t>
            </a:r>
            <a:br>
              <a:rPr lang="en-GB" altLang="en-US">
                <a:latin typeface="Twinkl SemiBold" charset="0"/>
              </a:rPr>
            </a:br>
            <a:r>
              <a:rPr lang="en-GB" altLang="en-US">
                <a:latin typeface="Twinkl SemiBold" charset="0"/>
              </a:rPr>
              <a:t>Monday 1 February 2021</a:t>
            </a:r>
          </a:p>
        </p:txBody>
      </p:sp>
      <p:sp>
        <p:nvSpPr>
          <p:cNvPr id="8195" name="TextBox 4">
            <a:extLst>
              <a:ext uri="{FF2B5EF4-FFF2-40B4-BE49-F238E27FC236}">
                <a16:creationId xmlns:a16="http://schemas.microsoft.com/office/drawing/2014/main" id="{EE9CA35C-E36A-4F64-BA22-06C3E157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5768975"/>
            <a:ext cx="5330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Live, Learn, Love</a:t>
            </a:r>
          </a:p>
        </p:txBody>
      </p:sp>
      <p:sp>
        <p:nvSpPr>
          <p:cNvPr id="8196" name="TextBox 1">
            <a:extLst>
              <a:ext uri="{FF2B5EF4-FFF2-40B4-BE49-F238E27FC236}">
                <a16:creationId xmlns:a16="http://schemas.microsoft.com/office/drawing/2014/main" id="{7709184B-01B0-4BE1-AD05-6AA2C84F7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1719263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8197" name="Content Placeholder 1">
            <a:extLst>
              <a:ext uri="{FF2B5EF4-FFF2-40B4-BE49-F238E27FC236}">
                <a16:creationId xmlns:a16="http://schemas.microsoft.com/office/drawing/2014/main" id="{7E591370-A81A-46F6-A0D1-D513E2AF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endParaRPr lang="en-GB" altLang="en-US">
              <a:latin typeface="Twinkl" charset="0"/>
              <a:cs typeface="Sassoon Infant Rg" charset="0"/>
            </a:endParaRPr>
          </a:p>
          <a:p>
            <a:endParaRPr lang="en-GB" altLang="en-US">
              <a:latin typeface="Twinkl" charset="0"/>
              <a:cs typeface="Sassoon Infant Rg" charset="0"/>
            </a:endParaRPr>
          </a:p>
        </p:txBody>
      </p:sp>
      <p:pic>
        <p:nvPicPr>
          <p:cNvPr id="8198" name="Picture 6" descr="\\SH-SERVER-01\Staff$\latkins\Downloads\Heart.jpeg">
            <a:hlinkClick r:id="rId2"/>
            <a:extLst>
              <a:ext uri="{FF2B5EF4-FFF2-40B4-BE49-F238E27FC236}">
                <a16:creationId xmlns:a16="http://schemas.microsoft.com/office/drawing/2014/main" id="{33B99D2E-90E5-4CF2-ABA7-2AD5B607D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1866900"/>
            <a:ext cx="529907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2">
            <a:extLst>
              <a:ext uri="{FF2B5EF4-FFF2-40B4-BE49-F238E27FC236}">
                <a16:creationId xmlns:a16="http://schemas.microsoft.com/office/drawing/2014/main" id="{5795DEF0-5664-45EC-AF66-455D3D123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5062538"/>
            <a:ext cx="2111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hlinkClick r:id="rId4"/>
              </a:rPr>
              <a:t>Top 25 Classical pieces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8200" name="TextBox 1">
            <a:extLst>
              <a:ext uri="{FF2B5EF4-FFF2-40B4-BE49-F238E27FC236}">
                <a16:creationId xmlns:a16="http://schemas.microsoft.com/office/drawing/2014/main" id="{676D38B8-8198-4687-B5AA-12B94B24A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719263"/>
            <a:ext cx="1795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hlinkClick r:id="rId5"/>
              </a:rPr>
              <a:t>Best of Beethoven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3B3CD47D-0BF3-405D-8457-DAE79D066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200">
                <a:latin typeface="Twinkl SemiBold" charset="0"/>
              </a:rPr>
              <a:t>£500 Toilet brush, Russia demonstrations</a:t>
            </a:r>
          </a:p>
        </p:txBody>
      </p: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2E9AFB87-FBF5-4F30-A015-055DA9CE75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5738" y="1392238"/>
            <a:ext cx="6097587" cy="4718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7C7C907D-1550-450F-84AC-0C67C063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200">
                <a:latin typeface="Twinkl SemiBold" charset="0"/>
              </a:rPr>
              <a:t>World Summit on Climate Crisis Cop26 in Glasgow, Scotland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D2C359D-8481-4DEA-A1DD-DD310A9BD1DD}"/>
              </a:ext>
            </a:extLst>
          </p:cNvPr>
          <p:cNvSpPr/>
          <p:nvPr/>
        </p:nvSpPr>
        <p:spPr>
          <a:xfrm>
            <a:off x="6950075" y="5407025"/>
            <a:ext cx="293688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84385BB-9FF6-4B32-8342-B954A08B76CF}"/>
              </a:ext>
            </a:extLst>
          </p:cNvPr>
          <p:cNvSpPr/>
          <p:nvPr/>
        </p:nvSpPr>
        <p:spPr>
          <a:xfrm>
            <a:off x="7848600" y="5264150"/>
            <a:ext cx="293688" cy="1428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8437" name="Content Placeholder 1">
            <a:extLst>
              <a:ext uri="{FF2B5EF4-FFF2-40B4-BE49-F238E27FC236}">
                <a16:creationId xmlns:a16="http://schemas.microsoft.com/office/drawing/2014/main" id="{0153C3E7-1F72-4033-BB26-E2B13B459A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538" y="1784350"/>
            <a:ext cx="7446962" cy="4578350"/>
          </a:xfrm>
          <a:prstGeom prst="rect">
            <a:avLst/>
          </a:prstGeom>
        </p:spPr>
      </p:pic>
      <p:pic>
        <p:nvPicPr>
          <p:cNvPr id="18438" name="Picture 2">
            <a:extLst>
              <a:ext uri="{FF2B5EF4-FFF2-40B4-BE49-F238E27FC236}">
                <a16:creationId xmlns:a16="http://schemas.microsoft.com/office/drawing/2014/main" id="{B3208E84-E48F-4E46-9B2C-F2EC8A0DC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976313"/>
            <a:ext cx="29845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27F5A98-F648-41D8-8C87-E00A73D7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Jellyfish slime to the rescue? ‘Gojelly’</a:t>
            </a:r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6A426BE2-2EC9-44F7-AFBA-9ADD5C78EA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950" y="1514475"/>
            <a:ext cx="6896100" cy="4578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DFB4C7F-7D5B-4B92-948B-B63EB44B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David Hockney 1937- Pop artist</a:t>
            </a:r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5898F041-2778-4C71-A0E8-809B573CF5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150" y="1900238"/>
            <a:ext cx="4927600" cy="3482975"/>
          </a:xfrm>
          <a:prstGeom prst="rect">
            <a:avLst/>
          </a:prstGeom>
        </p:spPr>
      </p:pic>
      <p:pic>
        <p:nvPicPr>
          <p:cNvPr id="20484" name="Picture 5">
            <a:extLst>
              <a:ext uri="{FF2B5EF4-FFF2-40B4-BE49-F238E27FC236}">
                <a16:creationId xmlns:a16="http://schemas.microsoft.com/office/drawing/2014/main" id="{E01E0D8D-EBC8-49BF-B2C6-B82E92A0A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1900238"/>
            <a:ext cx="28575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6">
            <a:extLst>
              <a:ext uri="{FF2B5EF4-FFF2-40B4-BE49-F238E27FC236}">
                <a16:creationId xmlns:a16="http://schemas.microsoft.com/office/drawing/2014/main" id="{D41AE631-1E14-4065-97A4-0B39D1F6F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5621338"/>
            <a:ext cx="7362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of the most influential artists of the 20</a:t>
            </a:r>
            <a:r>
              <a:rPr lang="en-GB" altLang="en-US" baseline="30000">
                <a:solidFill>
                  <a:schemeClr val="tx1"/>
                </a:solidFill>
              </a:rPr>
              <a:t>th</a:t>
            </a:r>
            <a:r>
              <a:rPr lang="en-GB" altLang="en-US">
                <a:solidFill>
                  <a:schemeClr val="tx1"/>
                </a:solidFill>
              </a:rPr>
              <a:t> Century. Painter, photographer, printmaker and stage designer. Popular art, adverts, culture.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CB0EDB5-0D70-4DB0-BAD1-457353584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Life is beautiful, just look!</a:t>
            </a:r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7D90FF21-3B36-45E9-A2B0-0AA0ADCED1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5800" y="1273175"/>
            <a:ext cx="4938713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E4A6B9F9-5547-420D-9138-7961EF9E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David Hockney 1937- Pop artist</a:t>
            </a:r>
          </a:p>
        </p:txBody>
      </p:sp>
      <p:pic>
        <p:nvPicPr>
          <p:cNvPr id="22531" name="Content Placeholder 7">
            <a:extLst>
              <a:ext uri="{FF2B5EF4-FFF2-40B4-BE49-F238E27FC236}">
                <a16:creationId xmlns:a16="http://schemas.microsoft.com/office/drawing/2014/main" id="{E5665080-CEDF-4793-920E-496C3CA455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1274763"/>
            <a:ext cx="6799262" cy="4162425"/>
          </a:xfrm>
          <a:prstGeom prst="rect">
            <a:avLst/>
          </a:prstGeom>
        </p:spPr>
      </p:pic>
      <p:sp>
        <p:nvSpPr>
          <p:cNvPr id="22532" name="TextBox 8">
            <a:extLst>
              <a:ext uri="{FF2B5EF4-FFF2-40B4-BE49-F238E27FC236}">
                <a16:creationId xmlns:a16="http://schemas.microsoft.com/office/drawing/2014/main" id="{1E9A63A7-E97D-4AC4-84C2-701194E50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5529263"/>
            <a:ext cx="6972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Woman with a sewing machine. A portrait of his mother whilst at Art College. He found it ‘liberating’ and spent 1 hours a day in the studio for 4 years.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119A295-4ECE-4DE6-9D1E-BC3FC144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David Hockney 1937- Pop artist</a:t>
            </a:r>
          </a:p>
        </p:txBody>
      </p:sp>
      <p:sp>
        <p:nvSpPr>
          <p:cNvPr id="23555" name="TextBox 8">
            <a:extLst>
              <a:ext uri="{FF2B5EF4-FFF2-40B4-BE49-F238E27FC236}">
                <a16:creationId xmlns:a16="http://schemas.microsoft.com/office/drawing/2014/main" id="{D0AF82E0-B9A0-495B-BD18-FCEF64913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5989638"/>
            <a:ext cx="6973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California Dreaming- A Bigger Splash. Painted a splash took weeks.</a:t>
            </a:r>
          </a:p>
        </p:txBody>
      </p:sp>
      <p:pic>
        <p:nvPicPr>
          <p:cNvPr id="23556" name="Content Placeholder 4">
            <a:extLst>
              <a:ext uri="{FF2B5EF4-FFF2-40B4-BE49-F238E27FC236}">
                <a16:creationId xmlns:a16="http://schemas.microsoft.com/office/drawing/2014/main" id="{A72CE931-58EF-4D84-A356-09A94490A9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6663" y="1320800"/>
            <a:ext cx="4529137" cy="45783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7834BDFB-E32A-4FA9-B043-CE19BAF4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David Hockney 1937- Pop artist</a:t>
            </a:r>
          </a:p>
        </p:txBody>
      </p:sp>
      <p:sp>
        <p:nvSpPr>
          <p:cNvPr id="24579" name="TextBox 8">
            <a:extLst>
              <a:ext uri="{FF2B5EF4-FFF2-40B4-BE49-F238E27FC236}">
                <a16:creationId xmlns:a16="http://schemas.microsoft.com/office/drawing/2014/main" id="{73C706CF-B239-4FB6-9207-2880752D8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5989638"/>
            <a:ext cx="697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Mr &amp; Mrs Clark Percy 1970-1</a:t>
            </a:r>
          </a:p>
        </p:txBody>
      </p:sp>
      <p:pic>
        <p:nvPicPr>
          <p:cNvPr id="24580" name="Content Placeholder 5">
            <a:extLst>
              <a:ext uri="{FF2B5EF4-FFF2-40B4-BE49-F238E27FC236}">
                <a16:creationId xmlns:a16="http://schemas.microsoft.com/office/drawing/2014/main" id="{E2C34FEC-E6B9-40D0-B797-7BDD877825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1331913"/>
            <a:ext cx="6432550" cy="44735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D593309D-DB40-4354-9364-6ECA033A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David Hockney 1937- Pop artist</a:t>
            </a:r>
          </a:p>
        </p:txBody>
      </p:sp>
      <p:sp>
        <p:nvSpPr>
          <p:cNvPr id="25603" name="TextBox 8">
            <a:extLst>
              <a:ext uri="{FF2B5EF4-FFF2-40B4-BE49-F238E27FC236}">
                <a16:creationId xmlns:a16="http://schemas.microsoft.com/office/drawing/2014/main" id="{85606370-CF25-4DE1-91A4-4EBCF86B4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5989638"/>
            <a:ext cx="697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My Parents 1977</a:t>
            </a:r>
          </a:p>
        </p:txBody>
      </p:sp>
      <p:pic>
        <p:nvPicPr>
          <p:cNvPr id="25604" name="Content Placeholder 4">
            <a:extLst>
              <a:ext uri="{FF2B5EF4-FFF2-40B4-BE49-F238E27FC236}">
                <a16:creationId xmlns:a16="http://schemas.microsoft.com/office/drawing/2014/main" id="{F1DA080E-E775-4A06-8AB8-DCB12F7896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1508125"/>
            <a:ext cx="3829050" cy="3841750"/>
          </a:xfrm>
          <a:prstGeom prst="rect">
            <a:avLst/>
          </a:prstGeom>
        </p:spPr>
      </p:pic>
      <p:pic>
        <p:nvPicPr>
          <p:cNvPr id="25605" name="Picture 6">
            <a:extLst>
              <a:ext uri="{FF2B5EF4-FFF2-40B4-BE49-F238E27FC236}">
                <a16:creationId xmlns:a16="http://schemas.microsoft.com/office/drawing/2014/main" id="{659B3ED2-D7FC-4185-B028-998FAFAB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1631950"/>
            <a:ext cx="22701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1178C285-64B0-4061-9465-C86C617B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David Hockney 1937- Pop artist</a:t>
            </a:r>
          </a:p>
        </p:txBody>
      </p:sp>
      <p:pic>
        <p:nvPicPr>
          <p:cNvPr id="26627" name="Content Placeholder 5">
            <a:extLst>
              <a:ext uri="{FF2B5EF4-FFF2-40B4-BE49-F238E27FC236}">
                <a16:creationId xmlns:a16="http://schemas.microsoft.com/office/drawing/2014/main" id="{C877754F-9C18-470B-9E2F-062B51292A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38" y="1468438"/>
            <a:ext cx="2857500" cy="3838575"/>
          </a:xfrm>
          <a:prstGeom prst="rect">
            <a:avLst/>
          </a:prstGeom>
        </p:spPr>
      </p:pic>
      <p:pic>
        <p:nvPicPr>
          <p:cNvPr id="26628" name="Picture 7">
            <a:extLst>
              <a:ext uri="{FF2B5EF4-FFF2-40B4-BE49-F238E27FC236}">
                <a16:creationId xmlns:a16="http://schemas.microsoft.com/office/drawing/2014/main" id="{58652535-97AD-4A1C-9B30-1132965D8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1538288"/>
            <a:ext cx="28575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>
            <a:extLst>
              <a:ext uri="{FF2B5EF4-FFF2-40B4-BE49-F238E27FC236}">
                <a16:creationId xmlns:a16="http://schemas.microsoft.com/office/drawing/2014/main" id="{52D76787-B6C2-4AE0-BF21-70ECF2F4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73200"/>
            <a:ext cx="28575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10">
            <a:extLst>
              <a:ext uri="{FF2B5EF4-FFF2-40B4-BE49-F238E27FC236}">
                <a16:creationId xmlns:a16="http://schemas.microsoft.com/office/drawing/2014/main" id="{903D82BA-7D04-4C91-9911-4F256D13B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18150"/>
            <a:ext cx="8424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Ipad sketchings- local areas at different times of the day over a month.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E9DC832-931E-4D8B-81E7-4CAA4E9F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br>
              <a:rPr lang="en-GB" altLang="en-US">
                <a:latin typeface="Twinkl SemiBold" charset="0"/>
              </a:rPr>
            </a:br>
            <a:r>
              <a:rPr lang="en-GB" altLang="en-US">
                <a:latin typeface="Twinkl SemiBold" charset="0"/>
              </a:rPr>
              <a:t>Fourth Sunday of the Year</a:t>
            </a:r>
            <a:br>
              <a:rPr lang="en-GB" altLang="en-US">
                <a:latin typeface="Twinkl SemiBold" charset="0"/>
              </a:rPr>
            </a:br>
            <a:r>
              <a:rPr lang="en-GB" altLang="en-US" sz="1600">
                <a:latin typeface="Twinkl SemiBold" charset="0"/>
              </a:rPr>
              <a:t>Jesus heals the possessed man. </a:t>
            </a:r>
            <a:endParaRPr lang="en-GB" altLang="en-US">
              <a:latin typeface="Twinkl SemiBold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C8059BDE-E890-4CAF-B55B-6C1324A10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r>
              <a:rPr lang="en-GB" altLang="en-US">
                <a:latin typeface="Twinkl" charset="0"/>
                <a:cs typeface="Sassoon Infant Rg" charset="0"/>
              </a:rPr>
              <a:t>‘All were amazed and asked one another, “What is this?”’ Mark 1: 21 – 28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115C3D88-CD42-4E60-9FF1-D0AA328CD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868488"/>
            <a:ext cx="58674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B433A9C-A764-4068-B3EC-7E75E5AE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Days of Spring, Bradford Exhibition</a:t>
            </a:r>
          </a:p>
        </p:txBody>
      </p:sp>
      <p:pic>
        <p:nvPicPr>
          <p:cNvPr id="27651" name="Content Placeholder 3">
            <a:extLst>
              <a:ext uri="{FF2B5EF4-FFF2-40B4-BE49-F238E27FC236}">
                <a16:creationId xmlns:a16="http://schemas.microsoft.com/office/drawing/2014/main" id="{4C8786EC-C521-46CE-BDE5-C2F1802CEF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17650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5FF99635-E202-47F1-95B1-705A44CC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Photographs.</a:t>
            </a:r>
          </a:p>
        </p:txBody>
      </p:sp>
      <p:pic>
        <p:nvPicPr>
          <p:cNvPr id="28675" name="Content Placeholder 3">
            <a:extLst>
              <a:ext uri="{FF2B5EF4-FFF2-40B4-BE49-F238E27FC236}">
                <a16:creationId xmlns:a16="http://schemas.microsoft.com/office/drawing/2014/main" id="{A072770D-0BD9-4FE1-B199-BEA0F722AB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1150" y="1514475"/>
            <a:ext cx="3441700" cy="45783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1D37055-7595-4AE5-AC92-FFBB9C52B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endParaRPr lang="en-GB" altLang="en-US">
              <a:latin typeface="Twinkl SemiBold" charset="0"/>
            </a:endParaRPr>
          </a:p>
        </p:txBody>
      </p:sp>
      <p:pic>
        <p:nvPicPr>
          <p:cNvPr id="29699" name="Content Placeholder 3">
            <a:extLst>
              <a:ext uri="{FF2B5EF4-FFF2-40B4-BE49-F238E27FC236}">
                <a16:creationId xmlns:a16="http://schemas.microsoft.com/office/drawing/2014/main" id="{DFF2E3F7-A68C-4DD0-A302-404FFCFADE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563"/>
            <a:ext cx="9144000" cy="69691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1B7E675-DE48-4374-AE51-7CF8E031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endParaRPr lang="en-GB" altLang="en-US">
              <a:latin typeface="Twinkl SemiBold" charset="0"/>
            </a:endParaRP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196133AA-516A-4472-AC84-11C0EFF8F6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97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6C7A3A76-217B-4CCF-9969-80FB9369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Pandora’s Box, Thursday at 2.30</a:t>
            </a:r>
          </a:p>
        </p:txBody>
      </p:sp>
      <p:pic>
        <p:nvPicPr>
          <p:cNvPr id="31747" name="Content Placeholder 3">
            <a:extLst>
              <a:ext uri="{FF2B5EF4-FFF2-40B4-BE49-F238E27FC236}">
                <a16:creationId xmlns:a16="http://schemas.microsoft.com/office/drawing/2014/main" id="{32A2DA7A-1EA7-4F10-A925-B0375CAFEB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938" y="1436688"/>
            <a:ext cx="7550150" cy="46116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76C79848-C928-4462-A861-BE8085C7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Award Certificates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F6A39460-35A4-4D43-823E-4A68D52D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pPr algn="ctr"/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Curriculum Learning award</a:t>
            </a:r>
          </a:p>
          <a:p>
            <a:pPr algn="ctr"/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Mission Award</a:t>
            </a:r>
          </a:p>
          <a:p>
            <a:pPr algn="ctr"/>
            <a:endParaRPr lang="en-GB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en-US" sz="2800">
                <a:latin typeface="Arial" panose="020B0604020202020204" pitchFamily="34" charset="0"/>
                <a:cs typeface="Arial" panose="020B0604020202020204" pitchFamily="34" charset="0"/>
              </a:rPr>
              <a:t>What have you done that you are proud of ?</a:t>
            </a:r>
          </a:p>
          <a:p>
            <a:pPr algn="ctr"/>
            <a:endParaRPr lang="en-GB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id="{F32A7535-AEAD-4665-ADB8-8297F0B8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F959560E-2899-481A-83F8-06BFC5D7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Praise Assembly</a:t>
            </a:r>
            <a:b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Monday 1 February 2021</a:t>
            </a:r>
          </a:p>
        </p:txBody>
      </p:sp>
      <p:sp>
        <p:nvSpPr>
          <p:cNvPr id="33795" name="TextBox 4">
            <a:extLst>
              <a:ext uri="{FF2B5EF4-FFF2-40B4-BE49-F238E27FC236}">
                <a16:creationId xmlns:a16="http://schemas.microsoft.com/office/drawing/2014/main" id="{90F407E6-E52F-4D60-A915-C7F2CEEDF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5768975"/>
            <a:ext cx="5330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Live, Learn, Love</a:t>
            </a:r>
          </a:p>
        </p:txBody>
      </p:sp>
      <p:sp>
        <p:nvSpPr>
          <p:cNvPr id="33796" name="TextBox 4">
            <a:hlinkClick r:id="rId2"/>
            <a:extLst>
              <a:ext uri="{FF2B5EF4-FFF2-40B4-BE49-F238E27FC236}">
                <a16:creationId xmlns:a16="http://schemas.microsoft.com/office/drawing/2014/main" id="{9CB69A70-5248-4118-A165-8BA7075EE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3898900"/>
            <a:ext cx="10271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3797" name="TextBox 1">
            <a:extLst>
              <a:ext uri="{FF2B5EF4-FFF2-40B4-BE49-F238E27FC236}">
                <a16:creationId xmlns:a16="http://schemas.microsoft.com/office/drawing/2014/main" id="{CCDE726D-F2C9-4443-AA92-A62AA67E5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5" y="3175000"/>
            <a:ext cx="1604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3798" name="Content Placeholder 1">
            <a:extLst>
              <a:ext uri="{FF2B5EF4-FFF2-40B4-BE49-F238E27FC236}">
                <a16:creationId xmlns:a16="http://schemas.microsoft.com/office/drawing/2014/main" id="{36EA6885-0B7A-4C78-A1A7-8F383A386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713" y="1609725"/>
            <a:ext cx="7632700" cy="4578350"/>
          </a:xfrm>
        </p:spPr>
        <p:txBody>
          <a:bodyPr/>
          <a:lstStyle/>
          <a:p>
            <a:endParaRPr lang="en-GB" altLang="en-US">
              <a:latin typeface="Twinkl" charset="0"/>
              <a:cs typeface="Sassoon Infant Rg" charset="0"/>
            </a:endParaRPr>
          </a:p>
        </p:txBody>
      </p:sp>
      <p:pic>
        <p:nvPicPr>
          <p:cNvPr id="33799" name="Picture 7" descr="\\SH-SERVER-01\Staff$\latkins\Downloads\Heart.jpeg">
            <a:extLst>
              <a:ext uri="{FF2B5EF4-FFF2-40B4-BE49-F238E27FC236}">
                <a16:creationId xmlns:a16="http://schemas.microsoft.com/office/drawing/2014/main" id="{CF6D4161-8AC9-41A0-BF99-98EF24BC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752600"/>
            <a:ext cx="5403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1">
            <a:extLst>
              <a:ext uri="{FF2B5EF4-FFF2-40B4-BE49-F238E27FC236}">
                <a16:creationId xmlns:a16="http://schemas.microsoft.com/office/drawing/2014/main" id="{3D5A3FE0-E6A7-4EEC-8433-B105B467F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4638675"/>
            <a:ext cx="1787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hlinkClick r:id="rId4"/>
              </a:rPr>
              <a:t>Best of Beethoven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1672016-C476-47C3-B3FD-F399AFDA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" y="598488"/>
            <a:ext cx="8220075" cy="993775"/>
          </a:xfrm>
        </p:spPr>
        <p:txBody>
          <a:bodyPr/>
          <a:lstStyle/>
          <a:p>
            <a:r>
              <a:rPr lang="en-GB" altLang="en-US" sz="3200">
                <a:latin typeface="Twinkl SemiBold" charset="0"/>
              </a:rPr>
              <a:t>George Floyd Black Lives Matter. </a:t>
            </a:r>
            <a:br>
              <a:rPr lang="en-GB" altLang="en-US" sz="3200">
                <a:latin typeface="Twinkl SemiBold" charset="0"/>
              </a:rPr>
            </a:br>
            <a:r>
              <a:rPr lang="en-GB" altLang="en-US" sz="3200">
                <a:latin typeface="Twinkl SemiBold" charset="0"/>
              </a:rPr>
              <a:t>Catholic Racial Awareness weekend</a:t>
            </a:r>
          </a:p>
        </p:txBody>
      </p:sp>
      <p:pic>
        <p:nvPicPr>
          <p:cNvPr id="10243" name="Content Placeholder 1">
            <a:extLst>
              <a:ext uri="{FF2B5EF4-FFF2-40B4-BE49-F238E27FC236}">
                <a16:creationId xmlns:a16="http://schemas.microsoft.com/office/drawing/2014/main" id="{A44448CB-2B1E-4E3D-9312-ECC35ADE88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3" y="2074863"/>
            <a:ext cx="5581650" cy="3740150"/>
          </a:xfrm>
          <a:prstGeom prst="rect">
            <a:avLst/>
          </a:prstGeom>
        </p:spPr>
      </p:pic>
      <p:pic>
        <p:nvPicPr>
          <p:cNvPr id="10244" name="Picture 1">
            <a:extLst>
              <a:ext uri="{FF2B5EF4-FFF2-40B4-BE49-F238E27FC236}">
                <a16:creationId xmlns:a16="http://schemas.microsoft.com/office/drawing/2014/main" id="{F89BD9CD-64A1-416B-92B1-CE085A9D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2393950"/>
            <a:ext cx="2057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2">
            <a:extLst>
              <a:ext uri="{FF2B5EF4-FFF2-40B4-BE49-F238E27FC236}">
                <a16:creationId xmlns:a16="http://schemas.microsoft.com/office/drawing/2014/main" id="{9D9CF5D9-0A2A-4192-A8E5-CAE1761FB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425" y="4889500"/>
            <a:ext cx="2271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Marcus Rashford ‘taking the knee’ has experienced online racist bullying.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4C9B3AA-D9BD-4A49-A9ED-807B0286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>
                <a:latin typeface="Twinkl SemiBold" charset="0"/>
              </a:rPr>
              <a:t>NDCYS Challenge- show someone who looks after you that you care.</a:t>
            </a:r>
          </a:p>
        </p:txBody>
      </p:sp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7BF98F73-CEFF-42EA-AF84-7D9560E690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1950" y="1809750"/>
            <a:ext cx="3330575" cy="39957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EF0C5FAA-BE52-4D9B-8890-C2C02797D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endParaRPr lang="en-GB" altLang="en-US">
              <a:latin typeface="Twinkl SemiBold" charset="0"/>
            </a:endParaRP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FC196B28-33A6-4E20-8654-04FB50527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endParaRPr lang="en-GB" altLang="en-US">
              <a:latin typeface="Twinkl" charset="0"/>
              <a:cs typeface="Sassoon Infant Rg" charset="0"/>
            </a:endParaRP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4A661D84-AF00-4AE4-A04D-6AF79FF06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3AF2FBE0-00F6-4E69-A34D-98F0D8F9E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>
                <a:latin typeface="Twinkl SemiBold" charset="0"/>
              </a:rPr>
              <a:t>220 million year old dinosaur print found on beach by 4 year old girl.</a:t>
            </a:r>
          </a:p>
        </p:txBody>
      </p:sp>
      <p:pic>
        <p:nvPicPr>
          <p:cNvPr id="13315" name="Content Placeholder 3">
            <a:extLst>
              <a:ext uri="{FF2B5EF4-FFF2-40B4-BE49-F238E27FC236}">
                <a16:creationId xmlns:a16="http://schemas.microsoft.com/office/drawing/2014/main" id="{9B1758D2-7FEB-4BBE-A14B-22B031D16E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1611313"/>
            <a:ext cx="7667625" cy="4365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5146695-DFFF-41C1-8A3D-AB372EA5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Wellbeing Survey</a:t>
            </a:r>
          </a:p>
        </p:txBody>
      </p:sp>
      <p:pic>
        <p:nvPicPr>
          <p:cNvPr id="14339" name="Content Placeholder 3">
            <a:extLst>
              <a:ext uri="{FF2B5EF4-FFF2-40B4-BE49-F238E27FC236}">
                <a16:creationId xmlns:a16="http://schemas.microsoft.com/office/drawing/2014/main" id="{1225255E-45D4-471F-98D6-61493B12B7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0" y="1416050"/>
            <a:ext cx="7977188" cy="4800600"/>
          </a:xfrm>
          <a:prstGeom prst="rect">
            <a:avLst/>
          </a:prstGeom>
        </p:spPr>
      </p:pic>
      <p:pic>
        <p:nvPicPr>
          <p:cNvPr id="14340" name="Picture 1">
            <a:extLst>
              <a:ext uri="{FF2B5EF4-FFF2-40B4-BE49-F238E27FC236}">
                <a16:creationId xmlns:a16="http://schemas.microsoft.com/office/drawing/2014/main" id="{1C26177E-8AB6-4335-A18F-5A8C5036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857500"/>
            <a:ext cx="205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D966CAF-3F54-4726-A79C-01C8B7FA8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Cardboard shortage</a:t>
            </a:r>
          </a:p>
        </p:txBody>
      </p:sp>
      <p:pic>
        <p:nvPicPr>
          <p:cNvPr id="15363" name="Content Placeholder 3">
            <a:extLst>
              <a:ext uri="{FF2B5EF4-FFF2-40B4-BE49-F238E27FC236}">
                <a16:creationId xmlns:a16="http://schemas.microsoft.com/office/drawing/2014/main" id="{798766D3-915A-4009-B520-734B46A49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5738" y="1320800"/>
            <a:ext cx="6207125" cy="49450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C5F493A-EBB6-43CD-9410-E41452D7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winkl SemiBold" charset="0"/>
              </a:rPr>
              <a:t>International News</a:t>
            </a: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927107EE-F965-4096-B911-9FC8412341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713" y="1500188"/>
            <a:ext cx="7378700" cy="4597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579AE3A7E4584491950772488CC775" ma:contentTypeVersion="13" ma:contentTypeDescription="Create a new document." ma:contentTypeScope="" ma:versionID="f570720b9c503e3d78a14cdf11ce336a">
  <xsd:schema xmlns:xsd="http://www.w3.org/2001/XMLSchema" xmlns:xs="http://www.w3.org/2001/XMLSchema" xmlns:p="http://schemas.microsoft.com/office/2006/metadata/properties" xmlns:ns3="9c9960bf-3508-430b-9513-7ad72a65b437" xmlns:ns4="834283f3-b3f1-4061-9ec4-22b2c0780e26" targetNamespace="http://schemas.microsoft.com/office/2006/metadata/properties" ma:root="true" ma:fieldsID="65eeb7198935ff7e3c9299e8043b542b" ns3:_="" ns4:_="">
    <xsd:import namespace="9c9960bf-3508-430b-9513-7ad72a65b437"/>
    <xsd:import namespace="834283f3-b3f1-4061-9ec4-22b2c0780e2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960bf-3508-430b-9513-7ad72a65b4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283f3-b3f1-4061-9ec4-22b2c0780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8A62A7-E20A-4C2D-95F9-FC4C1F6A83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960bf-3508-430b-9513-7ad72a65b437"/>
    <ds:schemaRef ds:uri="834283f3-b3f1-4061-9ec4-22b2c0780e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2010B4-E83E-478C-A618-23227B9576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3605</TotalTime>
  <Words>315</Words>
  <Application>Microsoft Office PowerPoint</Application>
  <PresentationFormat>On-screen Show (4:3)</PresentationFormat>
  <Paragraphs>40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Twinkl SemiBold</vt:lpstr>
      <vt:lpstr>Twinkl</vt:lpstr>
      <vt:lpstr>Arial</vt:lpstr>
      <vt:lpstr>Calibri</vt:lpstr>
      <vt:lpstr>Sassoon Infant Rg</vt:lpstr>
      <vt:lpstr>Office Theme</vt:lpstr>
      <vt:lpstr>Praise Assembly Monday 1 February 2021</vt:lpstr>
      <vt:lpstr> Fourth Sunday of the Year Jesus heals the possessed man. </vt:lpstr>
      <vt:lpstr>George Floyd Black Lives Matter.  Catholic Racial Awareness weekend</vt:lpstr>
      <vt:lpstr>NDCYS Challenge- show someone who looks after you that you care.</vt:lpstr>
      <vt:lpstr>PowerPoint Presentation</vt:lpstr>
      <vt:lpstr>220 million year old dinosaur print found on beach by 4 year old girl.</vt:lpstr>
      <vt:lpstr>Wellbeing Survey</vt:lpstr>
      <vt:lpstr>Cardboard shortage</vt:lpstr>
      <vt:lpstr>International News</vt:lpstr>
      <vt:lpstr>£500 Toilet brush, Russia demonstrations</vt:lpstr>
      <vt:lpstr>World Summit on Climate Crisis Cop26 in Glasgow, Scotland</vt:lpstr>
      <vt:lpstr>Jellyfish slime to the rescue? ‘Gojelly’</vt:lpstr>
      <vt:lpstr>David Hockney 1937- Pop artist</vt:lpstr>
      <vt:lpstr>Life is beautiful, just look!</vt:lpstr>
      <vt:lpstr>David Hockney 1937- Pop artist</vt:lpstr>
      <vt:lpstr>David Hockney 1937- Pop artist</vt:lpstr>
      <vt:lpstr>David Hockney 1937- Pop artist</vt:lpstr>
      <vt:lpstr>David Hockney 1937- Pop artist</vt:lpstr>
      <vt:lpstr>David Hockney 1937- Pop artist</vt:lpstr>
      <vt:lpstr>Days of Spring, Bradford Exhibition</vt:lpstr>
      <vt:lpstr>Photographs.</vt:lpstr>
      <vt:lpstr>PowerPoint Presentation</vt:lpstr>
      <vt:lpstr>PowerPoint Presentation</vt:lpstr>
      <vt:lpstr>Pandora’s Box, Thursday at 2.30</vt:lpstr>
      <vt:lpstr>Award Certificates</vt:lpstr>
      <vt:lpstr>Praise Assembly Monday 1 February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 Taylor</cp:lastModifiedBy>
  <cp:revision>325</cp:revision>
  <dcterms:created xsi:type="dcterms:W3CDTF">2014-10-01T16:09:27Z</dcterms:created>
  <dcterms:modified xsi:type="dcterms:W3CDTF">2021-02-01T12:27:12Z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0x01010029579AE3A7E4584491950772488CC775</vt:lpwstr>
  </property>
</Properties>
</file>