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 Dibb" userId="af46638d-1899-408f-843d-2afa59ad38e9" providerId="ADAL" clId="{AAE578D3-1508-459C-BFDA-EE98AB305759}"/>
    <pc:docChg chg="undo custSel addSld modSld">
      <pc:chgData name="E Dibb" userId="af46638d-1899-408f-843d-2afa59ad38e9" providerId="ADAL" clId="{AAE578D3-1508-459C-BFDA-EE98AB305759}" dt="2020-11-12T14:45:30.445" v="51" actId="1076"/>
      <pc:docMkLst>
        <pc:docMk/>
      </pc:docMkLst>
      <pc:sldChg chg="addSp delSp modSp">
        <pc:chgData name="E Dibb" userId="af46638d-1899-408f-843d-2afa59ad38e9" providerId="ADAL" clId="{AAE578D3-1508-459C-BFDA-EE98AB305759}" dt="2020-11-12T12:53:48.786" v="50" actId="207"/>
        <pc:sldMkLst>
          <pc:docMk/>
          <pc:sldMk cId="2995329282" sldId="256"/>
        </pc:sldMkLst>
        <pc:spChg chg="ord">
          <ac:chgData name="E Dibb" userId="af46638d-1899-408f-843d-2afa59ad38e9" providerId="ADAL" clId="{AAE578D3-1508-459C-BFDA-EE98AB305759}" dt="2020-11-09T15:50:28.540" v="26" actId="170"/>
          <ac:spMkLst>
            <pc:docMk/>
            <pc:sldMk cId="2995329282" sldId="256"/>
            <ac:spMk id="4" creationId="{0236943B-5F01-44B0-8D16-4E7D1C74251B}"/>
          </ac:spMkLst>
        </pc:spChg>
        <pc:spChg chg="mod">
          <ac:chgData name="E Dibb" userId="af46638d-1899-408f-843d-2afa59ad38e9" providerId="ADAL" clId="{AAE578D3-1508-459C-BFDA-EE98AB305759}" dt="2020-11-12T12:53:48.786" v="50" actId="207"/>
          <ac:spMkLst>
            <pc:docMk/>
            <pc:sldMk cId="2995329282" sldId="256"/>
            <ac:spMk id="8" creationId="{8C330EAD-87D3-4CA2-A124-5B8F93CDCCDA}"/>
          </ac:spMkLst>
        </pc:spChg>
        <pc:spChg chg="add del mod">
          <ac:chgData name="E Dibb" userId="af46638d-1899-408f-843d-2afa59ad38e9" providerId="ADAL" clId="{AAE578D3-1508-459C-BFDA-EE98AB305759}" dt="2020-11-09T15:49:59.874" v="8" actId="1076"/>
          <ac:spMkLst>
            <pc:docMk/>
            <pc:sldMk cId="2995329282" sldId="256"/>
            <ac:spMk id="9" creationId="{1B204DFB-3BFB-40CB-B053-1BCB529655C1}"/>
          </ac:spMkLst>
        </pc:spChg>
        <pc:spChg chg="add mod ord">
          <ac:chgData name="E Dibb" userId="af46638d-1899-408f-843d-2afa59ad38e9" providerId="ADAL" clId="{AAE578D3-1508-459C-BFDA-EE98AB305759}" dt="2020-11-12T12:45:08.140" v="38" actId="14100"/>
          <ac:spMkLst>
            <pc:docMk/>
            <pc:sldMk cId="2995329282" sldId="256"/>
            <ac:spMk id="15" creationId="{70A910D7-0BBF-4409-8297-4D18B835591A}"/>
          </ac:spMkLst>
        </pc:spChg>
        <pc:spChg chg="ord">
          <ac:chgData name="E Dibb" userId="af46638d-1899-408f-843d-2afa59ad38e9" providerId="ADAL" clId="{AAE578D3-1508-459C-BFDA-EE98AB305759}" dt="2020-11-09T15:50:26.030" v="25" actId="171"/>
          <ac:spMkLst>
            <pc:docMk/>
            <pc:sldMk cId="2995329282" sldId="256"/>
            <ac:spMk id="16" creationId="{9055FF1E-CA77-48BF-81D7-BCFDBFCD4344}"/>
          </ac:spMkLst>
        </pc:spChg>
        <pc:spChg chg="del mod">
          <ac:chgData name="E Dibb" userId="af46638d-1899-408f-843d-2afa59ad38e9" providerId="ADAL" clId="{AAE578D3-1508-459C-BFDA-EE98AB305759}" dt="2020-11-09T15:49:43.214" v="5" actId="478"/>
          <ac:spMkLst>
            <pc:docMk/>
            <pc:sldMk cId="2995329282" sldId="256"/>
            <ac:spMk id="39" creationId="{2762A671-2A16-4927-A0FD-8C2CBF394F52}"/>
          </ac:spMkLst>
        </pc:spChg>
        <pc:spChg chg="del mod">
          <ac:chgData name="E Dibb" userId="af46638d-1899-408f-843d-2afa59ad38e9" providerId="ADAL" clId="{AAE578D3-1508-459C-BFDA-EE98AB305759}" dt="2020-11-09T15:49:38.693" v="2" actId="478"/>
          <ac:spMkLst>
            <pc:docMk/>
            <pc:sldMk cId="2995329282" sldId="256"/>
            <ac:spMk id="43" creationId="{99167240-A976-4ECB-A35F-F068E36D7FCE}"/>
          </ac:spMkLst>
        </pc:spChg>
        <pc:picChg chg="mod">
          <ac:chgData name="E Dibb" userId="af46638d-1899-408f-843d-2afa59ad38e9" providerId="ADAL" clId="{AAE578D3-1508-459C-BFDA-EE98AB305759}" dt="2020-11-12T12:45:02.565" v="37" actId="1076"/>
          <ac:picMkLst>
            <pc:docMk/>
            <pc:sldMk cId="2995329282" sldId="256"/>
            <ac:picMk id="14" creationId="{4375D939-AB5F-40D7-B8CA-EF5D1FC78788}"/>
          </ac:picMkLst>
        </pc:picChg>
      </pc:sldChg>
      <pc:sldChg chg="addSp delSp modSp add">
        <pc:chgData name="E Dibb" userId="af46638d-1899-408f-843d-2afa59ad38e9" providerId="ADAL" clId="{AAE578D3-1508-459C-BFDA-EE98AB305759}" dt="2020-11-12T14:45:30.445" v="51" actId="1076"/>
        <pc:sldMkLst>
          <pc:docMk/>
          <pc:sldMk cId="3693054443" sldId="257"/>
        </pc:sldMkLst>
        <pc:spChg chg="del">
          <ac:chgData name="E Dibb" userId="af46638d-1899-408f-843d-2afa59ad38e9" providerId="ADAL" clId="{AAE578D3-1508-459C-BFDA-EE98AB305759}" dt="2020-11-12T12:52:39.573" v="40" actId="478"/>
          <ac:spMkLst>
            <pc:docMk/>
            <pc:sldMk cId="3693054443" sldId="257"/>
            <ac:spMk id="2" creationId="{99156C78-B30F-4B7A-9CD6-0CBC98D6EBC9}"/>
          </ac:spMkLst>
        </pc:spChg>
        <pc:spChg chg="del">
          <ac:chgData name="E Dibb" userId="af46638d-1899-408f-843d-2afa59ad38e9" providerId="ADAL" clId="{AAE578D3-1508-459C-BFDA-EE98AB305759}" dt="2020-11-12T12:52:40.551" v="41" actId="478"/>
          <ac:spMkLst>
            <pc:docMk/>
            <pc:sldMk cId="3693054443" sldId="257"/>
            <ac:spMk id="3" creationId="{9C319F07-EBB2-4804-9B6C-6A2617C9B17E}"/>
          </ac:spMkLst>
        </pc:spChg>
        <pc:grpChg chg="add mod">
          <ac:chgData name="E Dibb" userId="af46638d-1899-408f-843d-2afa59ad38e9" providerId="ADAL" clId="{AAE578D3-1508-459C-BFDA-EE98AB305759}" dt="2020-11-12T14:45:30.445" v="51" actId="1076"/>
          <ac:grpSpMkLst>
            <pc:docMk/>
            <pc:sldMk cId="3693054443" sldId="257"/>
            <ac:grpSpMk id="4" creationId="{E6F8E943-53AE-414C-8B7D-6831292B3694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DA84A-7403-4076-B477-DCDA2F508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835A27-6DE4-40F8-BDA0-15A6F04BA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97290-7BB0-47A3-936A-97D769ADB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73BA-2B16-45AC-8929-3EAE3F1EDD2C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AA796-B8C1-42C5-9020-0B7C25F3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3C641-9139-4ACF-82FC-FE2F7683E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9A5C-705C-4AB2-A4CD-496835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165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75F30-FD44-4E73-9903-7800F7E36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FDCCD-00F7-4B63-9A24-23F5C6DDF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3B296-2CEA-495E-B5FA-32D195DC8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73BA-2B16-45AC-8929-3EAE3F1EDD2C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5A056-B66C-460D-B515-D6D4EDF7F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DDB82-4FBB-4B6A-822B-8334D5B32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9A5C-705C-4AB2-A4CD-496835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43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D5B819-6898-4F73-8C2C-B986BD5430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4B8B19-522C-40E5-AEBD-CB23FE4FA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FEE34-D575-4990-BC8D-F62DE1B7D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73BA-2B16-45AC-8929-3EAE3F1EDD2C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47B1D-5632-4D19-801C-680A286CF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DDD09-7A4E-43FC-B19D-9B1F6AEA9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9A5C-705C-4AB2-A4CD-496835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400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2649A-F2D3-4A60-9A51-6784FC6C5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CF1DB-5A01-4E73-9F0D-5376C08F1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1174F-D60A-4DD5-BE06-F5C7AC25C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73BA-2B16-45AC-8929-3EAE3F1EDD2C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A2A49-4BE1-479B-9C1B-8B60877AB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CDC32-9078-4134-ACCD-E47C6F481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9A5C-705C-4AB2-A4CD-496835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5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83D84-E299-4902-9388-6FF80020B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8E13D-5DD9-4CCC-BF16-CB7673367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30FBF-6939-4BC4-93EF-102D67911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73BA-2B16-45AC-8929-3EAE3F1EDD2C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3CF01-EC16-4972-8775-4079270F9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7FB7A-89EE-49F8-A1B0-187DF66B8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9A5C-705C-4AB2-A4CD-496835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12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90495-761B-4BA4-B33A-C73EA6491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3FC08-50D1-48C4-B33F-DEDFA35585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A809D-D06F-4F7A-BBBB-3035CBDBEA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9DBC64-BA4B-4C18-AE98-A7BA3B632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73BA-2B16-45AC-8929-3EAE3F1EDD2C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34A84F-B9E7-4586-8FAB-A0E437775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7EB39F-EC79-4722-88FE-CE006E0E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9A5C-705C-4AB2-A4CD-496835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21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2223D-44C8-4A20-8479-DA93085ED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F7C25-7444-4103-A1F6-8EBD3BE41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254FCE-85E2-44D7-87E3-79DC145A6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E1CEAD-FCE3-4281-B8EE-2675E99B0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D29040-AE6F-49D6-AB7D-6E3C60976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873E74-A853-40EC-B8B7-D78E08DB7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73BA-2B16-45AC-8929-3EAE3F1EDD2C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A2D4E9-AC0C-4533-B581-72A7EFD46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134974-676D-405F-A7EB-638C6A36C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9A5C-705C-4AB2-A4CD-496835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126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9E43D-1C4A-4C1E-B4B2-F7008F390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61FAB9-7325-4FB3-8609-335EE5127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73BA-2B16-45AC-8929-3EAE3F1EDD2C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C50F11-DDD4-44CC-96A3-0189ED2BB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250902-241F-420B-A797-48843C7D0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9A5C-705C-4AB2-A4CD-496835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189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00E2F5-C24F-42E7-A315-728B82310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73BA-2B16-45AC-8929-3EAE3F1EDD2C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DA78D2-4FEC-41BE-8D15-3B5A84A30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53903-7CA8-415F-B4C2-7BE3F3C0D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9A5C-705C-4AB2-A4CD-496835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0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DF184-808F-40B9-B185-B5D9420A4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8FD1-F267-424E-8226-80C301487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C0F0FC-9C00-409D-A26B-AA8A991089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D6A066-7EA6-41C9-A815-B5AC2B7F9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73BA-2B16-45AC-8929-3EAE3F1EDD2C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7D7E66-E852-47D5-9B23-E5C2EF1C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84A5B4-E164-4758-B99E-4693661ED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9A5C-705C-4AB2-A4CD-496835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35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F5F77-FB74-428D-9552-86D0BC0A4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1E48F-CB05-4291-BB69-325216886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73C880-E0AE-4E1A-ADF3-43532F1E0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74B2B7-A5ED-457A-9D9B-BF5FA42BA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73BA-2B16-45AC-8929-3EAE3F1EDD2C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8E1F0A-E094-4789-99DA-2E34C286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EB2E9-78FB-472F-B4E5-49F1372BD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9A5C-705C-4AB2-A4CD-496835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35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9C7271-3496-419C-80D6-AD7E7A4AB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470126-5884-4546-B1E5-4CF84AF25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F5E31-7261-4A17-BBA2-83D3319AFD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473BA-2B16-45AC-8929-3EAE3F1EDD2C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EDF55-459E-4288-97E5-D361BDC8A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9844D-722D-426F-9F3D-2DF8C2453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A9A5C-705C-4AB2-A4CD-496835EECF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49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375D939-AB5F-40D7-B8CA-EF5D1FC787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434" y="792194"/>
            <a:ext cx="498180" cy="602223"/>
          </a:xfrm>
          <a:prstGeom prst="rect">
            <a:avLst/>
          </a:prstGeom>
        </p:spPr>
      </p:pic>
      <p:sp>
        <p:nvSpPr>
          <p:cNvPr id="15" name="Heart 14">
            <a:extLst>
              <a:ext uri="{FF2B5EF4-FFF2-40B4-BE49-F238E27FC236}">
                <a16:creationId xmlns:a16="http://schemas.microsoft.com/office/drawing/2014/main" id="{70A910D7-0BBF-4409-8297-4D18B835591A}"/>
              </a:ext>
            </a:extLst>
          </p:cNvPr>
          <p:cNvSpPr/>
          <p:nvPr/>
        </p:nvSpPr>
        <p:spPr>
          <a:xfrm>
            <a:off x="4831970" y="276225"/>
            <a:ext cx="1684223" cy="1118192"/>
          </a:xfrm>
          <a:prstGeom prst="hear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330EAD-87D3-4CA2-A124-5B8F93CDCCDA}"/>
              </a:ext>
            </a:extLst>
          </p:cNvPr>
          <p:cNvSpPr/>
          <p:nvPr/>
        </p:nvSpPr>
        <p:spPr>
          <a:xfrm rot="18900000">
            <a:off x="2155342" y="1665109"/>
            <a:ext cx="3633746" cy="1184744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F83202D-98FB-46BB-AB69-118630BC5A41}"/>
              </a:ext>
            </a:extLst>
          </p:cNvPr>
          <p:cNvSpPr/>
          <p:nvPr/>
        </p:nvSpPr>
        <p:spPr>
          <a:xfrm rot="2700000">
            <a:off x="3201434" y="3746212"/>
            <a:ext cx="2383614" cy="1246186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27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55FF1E-CA77-48BF-81D7-BCFDBFCD4344}"/>
              </a:ext>
            </a:extLst>
          </p:cNvPr>
          <p:cNvSpPr/>
          <p:nvPr/>
        </p:nvSpPr>
        <p:spPr>
          <a:xfrm rot="2700000">
            <a:off x="5562530" y="1665109"/>
            <a:ext cx="3633746" cy="1184744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27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36943B-5F01-44B0-8D16-4E7D1C74251B}"/>
              </a:ext>
            </a:extLst>
          </p:cNvPr>
          <p:cNvSpPr txBox="1"/>
          <p:nvPr/>
        </p:nvSpPr>
        <p:spPr>
          <a:xfrm rot="2700000">
            <a:off x="5608491" y="1898514"/>
            <a:ext cx="3632802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LEADERSHIP</a:t>
            </a:r>
          </a:p>
          <a:p>
            <a:r>
              <a:rPr lang="en-GB" sz="1050" i="1" dirty="0"/>
              <a:t>Create an ambitious culture where staff love to come to school and children are excited to learn.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CREATIVITY, DIVERSITY, ENTERPRISE, QUALITY ASSURANCE, COMMUNICATION TO STAKEHOLDERS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68E5B1-A8AF-4C47-9D01-C3F047088B89}"/>
              </a:ext>
            </a:extLst>
          </p:cNvPr>
          <p:cNvSpPr txBox="1"/>
          <p:nvPr/>
        </p:nvSpPr>
        <p:spPr>
          <a:xfrm rot="18900000">
            <a:off x="2193543" y="1726093"/>
            <a:ext cx="360959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CATHOLIC LIFE</a:t>
            </a:r>
          </a:p>
          <a:p>
            <a:r>
              <a:rPr lang="en-GB" sz="1050" i="1" dirty="0"/>
              <a:t>Children understand and respond to their calling and vocation as children of God.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RE EXCELLENCE, ENCOUNTER, MISSION, MISSIONARY DISCIPLESHIP, ACTIVISM, CARITAS IN ACTION, LECTIO DIVINA, CHARITY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B9281A-1843-4585-99D8-A26B7CD35B84}"/>
              </a:ext>
            </a:extLst>
          </p:cNvPr>
          <p:cNvSpPr/>
          <p:nvPr/>
        </p:nvSpPr>
        <p:spPr>
          <a:xfrm rot="18900000">
            <a:off x="5776003" y="3747864"/>
            <a:ext cx="2371999" cy="1234378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27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3FB3DCD-6FDE-4A81-A7F8-44FABD27F1A5}"/>
              </a:ext>
            </a:extLst>
          </p:cNvPr>
          <p:cNvSpPr txBox="1"/>
          <p:nvPr/>
        </p:nvSpPr>
        <p:spPr>
          <a:xfrm rot="2738137">
            <a:off x="3156157" y="3828951"/>
            <a:ext cx="257054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QUALITY LEARNING</a:t>
            </a:r>
          </a:p>
          <a:p>
            <a:r>
              <a:rPr lang="en-GB" sz="1050" i="1" dirty="0"/>
              <a:t>Create a highly developed, sequenced and innovative curriculum which inspires and excites children’s learning.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STRATEGIC SUBJECT LEADERSHIP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SHOWBOAT EACH SUBJECT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ASSESSMENT LEADS TO IMROVEMENT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4806CDB-86D6-422A-AC23-9A640AF3AC1F}"/>
              </a:ext>
            </a:extLst>
          </p:cNvPr>
          <p:cNvSpPr txBox="1"/>
          <p:nvPr/>
        </p:nvSpPr>
        <p:spPr>
          <a:xfrm rot="18900167">
            <a:off x="5692026" y="3710710"/>
            <a:ext cx="2473765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WELLBEING</a:t>
            </a:r>
          </a:p>
          <a:p>
            <a:r>
              <a:rPr lang="en-GB" sz="1050" i="1" dirty="0"/>
              <a:t>Create an exceptional and inspirational environment where everyone can thrive.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ELSA ,FOREST SCHOOL, PUPIL LEADERSHIP ROLES, STEPS, SLANT,CHARACTER MUSCLES, PEER MEDIATORS, PLAYTIME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437762A-3C89-4ADC-9AB5-842FBAD781E4}"/>
              </a:ext>
            </a:extLst>
          </p:cNvPr>
          <p:cNvCxnSpPr>
            <a:cxnSpLocks/>
          </p:cNvCxnSpPr>
          <p:nvPr/>
        </p:nvCxnSpPr>
        <p:spPr>
          <a:xfrm>
            <a:off x="4796143" y="5652546"/>
            <a:ext cx="845885" cy="8458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4253B31-D10C-4EEE-9B6C-0751C7AA4D0D}"/>
              </a:ext>
            </a:extLst>
          </p:cNvPr>
          <p:cNvCxnSpPr>
            <a:cxnSpLocks/>
          </p:cNvCxnSpPr>
          <p:nvPr/>
        </p:nvCxnSpPr>
        <p:spPr>
          <a:xfrm flipV="1">
            <a:off x="5638800" y="5643662"/>
            <a:ext cx="918603" cy="8619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6F9BB740-A435-4BF5-AB3F-9D5E15E48DB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07412383"/>
                  </p:ext>
                </p:extLst>
              </p:nvPr>
            </p:nvGraphicFramePr>
            <p:xfrm>
              <a:off x="-2495211" y="2995665"/>
              <a:ext cx="3048000" cy="1714500"/>
            </p:xfrm>
            <a:graphic>
              <a:graphicData uri="http://schemas.microsoft.com/office/powerpoint/2016/slidezoom">
                <pslz:sldZm>
                  <pslz:sldZmObj sldId="256" cId="2995329282">
                    <pslz:zmPr id="{240094C7-F39E-4FE4-B855-A2981A3A3907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Slide Zoom 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F9BB740-A435-4BF5-AB3F-9D5E15E48DB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495211" y="2995665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1E3674F-D080-4846-95D4-74509AAA0C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3180" y="2275096"/>
            <a:ext cx="1684223" cy="162116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B1D63C7-483D-4B2C-A3DF-98FAB6792A1A}"/>
              </a:ext>
            </a:extLst>
          </p:cNvPr>
          <p:cNvSpPr txBox="1"/>
          <p:nvPr/>
        </p:nvSpPr>
        <p:spPr>
          <a:xfrm>
            <a:off x="5095147" y="5498751"/>
            <a:ext cx="1258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/>
              <a:t>‘SHOWBOATING’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204DFB-3BFB-40CB-B053-1BCB529655C1}"/>
              </a:ext>
            </a:extLst>
          </p:cNvPr>
          <p:cNvSpPr txBox="1"/>
          <p:nvPr/>
        </p:nvSpPr>
        <p:spPr>
          <a:xfrm>
            <a:off x="5194639" y="522590"/>
            <a:ext cx="1022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2020-21</a:t>
            </a:r>
          </a:p>
        </p:txBody>
      </p:sp>
    </p:spTree>
    <p:extLst>
      <p:ext uri="{BB962C8B-B14F-4D97-AF65-F5344CB8AC3E}">
        <p14:creationId xmlns:p14="http://schemas.microsoft.com/office/powerpoint/2010/main" val="2995329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E6F8E943-53AE-414C-8B7D-6831292B3694}"/>
              </a:ext>
            </a:extLst>
          </p:cNvPr>
          <p:cNvGrpSpPr>
            <a:grpSpLocks/>
          </p:cNvGrpSpPr>
          <p:nvPr/>
        </p:nvGrpSpPr>
        <p:grpSpPr bwMode="auto">
          <a:xfrm>
            <a:off x="3978871" y="309869"/>
            <a:ext cx="4905375" cy="5600700"/>
            <a:chOff x="108172082" y="110184445"/>
            <a:chExt cx="4148267" cy="4994802"/>
          </a:xfrm>
        </p:grpSpPr>
        <p:pic>
          <p:nvPicPr>
            <p:cNvPr id="1027" name="Picture 3" descr="just top logo for letterhead">
              <a:extLst>
                <a:ext uri="{FF2B5EF4-FFF2-40B4-BE49-F238E27FC236}">
                  <a16:creationId xmlns:a16="http://schemas.microsoft.com/office/drawing/2014/main" id="{8D94C38C-C1FD-43EE-B083-9312F65A30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172082" y="110184445"/>
              <a:ext cx="4148267" cy="4994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WordArt 4">
              <a:extLst>
                <a:ext uri="{FF2B5EF4-FFF2-40B4-BE49-F238E27FC236}">
                  <a16:creationId xmlns:a16="http://schemas.microsoft.com/office/drawing/2014/main" id="{99AB9B6A-83BF-49F2-B272-1E16C8B7FFB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10138454" y="112829580"/>
              <a:ext cx="984212" cy="34731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C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GB" sz="3600" b="1" kern="10" spc="-180">
                  <a:ln>
                    <a:noFill/>
                  </a:ln>
                  <a:gradFill rotWithShape="0">
                    <a:gsLst>
                      <a:gs pos="0">
                        <a:srgbClr val="C00000"/>
                      </a:gs>
                      <a:gs pos="100000">
                        <a:srgbClr val="C00000">
                          <a:gamma/>
                          <a:tint val="20000"/>
                          <a:invGamma/>
                          <a:alpha val="80000"/>
                        </a:srgbClr>
                      </a:gs>
                    </a:gsLst>
                    <a:lin ang="2700000" scaled="1"/>
                  </a:gradFill>
                  <a:effectLst/>
                  <a:latin typeface="Arial Black" panose="020B0A04020102020204" pitchFamily="34" charset="0"/>
                </a:rPr>
                <a:t>Wellbeing </a:t>
              </a:r>
            </a:p>
          </p:txBody>
        </p:sp>
        <p:sp>
          <p:nvSpPr>
            <p:cNvPr id="6" name="WordArt 5">
              <a:extLst>
                <a:ext uri="{FF2B5EF4-FFF2-40B4-BE49-F238E27FC236}">
                  <a16:creationId xmlns:a16="http://schemas.microsoft.com/office/drawing/2014/main" id="{8C297CC5-D959-4FDE-9E2E-2E8D570EF50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9776237" y="113663908"/>
              <a:ext cx="583581" cy="272391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548DD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GB" sz="3600" b="1" kern="10" spc="-180">
                  <a:ln>
                    <a:noFill/>
                  </a:ln>
                  <a:gradFill rotWithShape="0">
                    <a:gsLst>
                      <a:gs pos="0">
                        <a:srgbClr val="C00000"/>
                      </a:gs>
                      <a:gs pos="100000">
                        <a:srgbClr val="C00000">
                          <a:gamma/>
                          <a:tint val="20000"/>
                          <a:invGamma/>
                          <a:alpha val="80000"/>
                        </a:srgbClr>
                      </a:gs>
                    </a:gsLst>
                    <a:lin ang="2700000" scaled="1"/>
                  </a:gradFill>
                  <a:effectLst/>
                  <a:latin typeface="Arial Black" panose="020B0A04020102020204" pitchFamily="34" charset="0"/>
                </a:rPr>
                <a:t>Faith</a:t>
              </a:r>
            </a:p>
          </p:txBody>
        </p:sp>
        <p:sp>
          <p:nvSpPr>
            <p:cNvPr id="7" name="WordArt 6">
              <a:extLst>
                <a:ext uri="{FF2B5EF4-FFF2-40B4-BE49-F238E27FC236}">
                  <a16:creationId xmlns:a16="http://schemas.microsoft.com/office/drawing/2014/main" id="{349ABF47-86B2-4BE3-BD60-0EDC2C8EA72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9334988" y="113200609"/>
              <a:ext cx="1334195" cy="25276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548DD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GB" sz="3600" b="1" kern="10" spc="-180">
                  <a:ln>
                    <a:noFill/>
                  </a:ln>
                  <a:gradFill rotWithShape="0">
                    <a:gsLst>
                      <a:gs pos="0">
                        <a:srgbClr val="C00000"/>
                      </a:gs>
                      <a:gs pos="100000">
                        <a:srgbClr val="C00000">
                          <a:gamma/>
                          <a:tint val="20000"/>
                          <a:invGamma/>
                          <a:alpha val="80000"/>
                        </a:srgbClr>
                      </a:gs>
                    </a:gsLst>
                    <a:lin ang="2700000" scaled="1"/>
                  </a:gradFill>
                  <a:effectLst/>
                  <a:latin typeface="Palatino Linotype" panose="02040502050505030304" pitchFamily="18" charset="0"/>
                </a:rPr>
                <a:t>Communication </a:t>
              </a:r>
            </a:p>
          </p:txBody>
        </p:sp>
        <p:sp>
          <p:nvSpPr>
            <p:cNvPr id="8" name="WordArt 7">
              <a:extLst>
                <a:ext uri="{FF2B5EF4-FFF2-40B4-BE49-F238E27FC236}">
                  <a16:creationId xmlns:a16="http://schemas.microsoft.com/office/drawing/2014/main" id="{4B9131A3-0496-425D-9F16-2A6AA3D90FA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9029762" y="112582161"/>
              <a:ext cx="1090305" cy="27715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548DD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GB" sz="3600" b="1" kern="10" spc="-180">
                  <a:ln>
                    <a:noFill/>
                  </a:ln>
                  <a:gradFill rotWithShape="0">
                    <a:gsLst>
                      <a:gs pos="0">
                        <a:srgbClr val="C00000"/>
                      </a:gs>
                      <a:gs pos="100000">
                        <a:srgbClr val="C00000">
                          <a:gamma/>
                          <a:tint val="20000"/>
                          <a:invGamma/>
                          <a:alpha val="80000"/>
                        </a:srgbClr>
                      </a:gs>
                    </a:gsLst>
                    <a:lin ang="2700000" scaled="1"/>
                  </a:gradFill>
                  <a:effectLst/>
                  <a:latin typeface="Palatino Linotype" panose="02040502050505030304" pitchFamily="18" charset="0"/>
                </a:rPr>
                <a:t>Relationships</a:t>
              </a:r>
            </a:p>
          </p:txBody>
        </p:sp>
        <p:sp>
          <p:nvSpPr>
            <p:cNvPr id="9" name="WordArt 8">
              <a:extLst>
                <a:ext uri="{FF2B5EF4-FFF2-40B4-BE49-F238E27FC236}">
                  <a16:creationId xmlns:a16="http://schemas.microsoft.com/office/drawing/2014/main" id="{994E9C3C-1298-4613-AEDF-38839860535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9387028" y="112159829"/>
              <a:ext cx="1527252" cy="40353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548DD4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GB" sz="3600" b="1" kern="10" spc="-180">
                  <a:ln>
                    <a:noFill/>
                  </a:ln>
                  <a:solidFill>
                    <a:srgbClr val="FFC000"/>
                  </a:solidFill>
                  <a:effectLst>
                    <a:outerShdw blurRad="50800" dist="38100" algn="l" rotWithShape="0">
                      <a:srgbClr val="000000">
                        <a:alpha val="39999"/>
                      </a:srgbClr>
                    </a:outerShdw>
                  </a:effectLst>
                  <a:latin typeface="Palatino Linotype" panose="02040502050505030304" pitchFamily="18" charset="0"/>
                </a:rPr>
                <a:t>Strengths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3054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CFA110271DA74F9E9BA1A5D8CE108F" ma:contentTypeVersion="10" ma:contentTypeDescription="Create a new document." ma:contentTypeScope="" ma:versionID="62e0e5af1ba74e92f2fa411c2c29d2c2">
  <xsd:schema xmlns:xsd="http://www.w3.org/2001/XMLSchema" xmlns:xs="http://www.w3.org/2001/XMLSchema" xmlns:p="http://schemas.microsoft.com/office/2006/metadata/properties" xmlns:ns2="0726477b-7066-411c-bb64-d6fdd613802d" targetNamespace="http://schemas.microsoft.com/office/2006/metadata/properties" ma:root="true" ma:fieldsID="fbf75abeb4b26416cf9c0e42423c593e" ns2:_="">
    <xsd:import namespace="0726477b-7066-411c-bb64-d6fdd61380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26477b-7066-411c-bb64-d6fdd6138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F3040A-5529-4A6A-9A45-5E2FE16E04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26477b-7066-411c-bb64-d6fdd6138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5DD9A7-F73A-4A6F-91BE-D16DB7005241}">
  <ds:schemaRefs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0726477b-7066-411c-bb64-d6fdd613802d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E351998-2CBA-4F2D-8796-EB1EC20E26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136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Palatino Linotype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Atkins</dc:creator>
  <cp:lastModifiedBy>E Dibb</cp:lastModifiedBy>
  <cp:revision>10</cp:revision>
  <cp:lastPrinted>2020-11-12T14:45:42Z</cp:lastPrinted>
  <dcterms:created xsi:type="dcterms:W3CDTF">2020-11-07T12:17:39Z</dcterms:created>
  <dcterms:modified xsi:type="dcterms:W3CDTF">2020-11-12T15:47:58Z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0x010100E1CFA110271DA74F9E9BA1A5D8CE108F</vt:lpwstr>
  </property>
</Properties>
</file>