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3"/>
  </p:sldMasterIdLst>
  <p:notesMasterIdLst>
    <p:notesMasterId r:id="rId24"/>
  </p:notesMasterIdLst>
  <p:handoutMasterIdLst>
    <p:handoutMasterId r:id="rId25"/>
  </p:handoutMasterIdLst>
  <p:sldIdLst>
    <p:sldId id="280" r:id="rId4"/>
    <p:sldId id="324" r:id="rId5"/>
    <p:sldId id="307" r:id="rId6"/>
    <p:sldId id="323" r:id="rId7"/>
    <p:sldId id="308" r:id="rId8"/>
    <p:sldId id="283" r:id="rId9"/>
    <p:sldId id="314" r:id="rId10"/>
    <p:sldId id="315" r:id="rId11"/>
    <p:sldId id="316" r:id="rId12"/>
    <p:sldId id="317" r:id="rId13"/>
    <p:sldId id="318" r:id="rId14"/>
    <p:sldId id="319" r:id="rId15"/>
    <p:sldId id="320" r:id="rId16"/>
    <p:sldId id="321" r:id="rId17"/>
    <p:sldId id="322" r:id="rId18"/>
    <p:sldId id="281" r:id="rId19"/>
    <p:sldId id="326" r:id="rId20"/>
    <p:sldId id="302" r:id="rId21"/>
    <p:sldId id="325" r:id="rId22"/>
    <p:sldId id="286"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Twinkl" panose="020B0604020202020204" charset="0"/>
      <p:regular r:id="rId30"/>
      <p:bold r:id="rId31"/>
    </p:embeddedFont>
    <p:embeddedFont>
      <p:font typeface="Twinkl SemiBold" charset="0"/>
      <p:bold r:id="rId32"/>
    </p:embeddedFont>
  </p:embeddedFontLst>
  <p:defaultTextStyle>
    <a:defPPr>
      <a:defRPr lang="en-US"/>
    </a:defPPr>
    <a:lvl1pPr algn="l" rtl="0" eaLnBrk="0" fontAlgn="base" hangingPunct="0">
      <a:spcBef>
        <a:spcPct val="0"/>
      </a:spcBef>
      <a:spcAft>
        <a:spcPct val="0"/>
      </a:spcAft>
      <a:defRPr kern="1200">
        <a:solidFill>
          <a:schemeClr val="tx1"/>
        </a:solidFill>
        <a:latin typeface="Twinkl" panose="020B0604020202020204" charset="0"/>
        <a:ea typeface="+mn-ea"/>
        <a:cs typeface="+mn-cs"/>
      </a:defRPr>
    </a:lvl1pPr>
    <a:lvl2pPr marL="457200" algn="l" rtl="0" eaLnBrk="0" fontAlgn="base" hangingPunct="0">
      <a:spcBef>
        <a:spcPct val="0"/>
      </a:spcBef>
      <a:spcAft>
        <a:spcPct val="0"/>
      </a:spcAft>
      <a:defRPr kern="1200">
        <a:solidFill>
          <a:schemeClr val="tx1"/>
        </a:solidFill>
        <a:latin typeface="Twinkl" panose="020B0604020202020204" charset="0"/>
        <a:ea typeface="+mn-ea"/>
        <a:cs typeface="+mn-cs"/>
      </a:defRPr>
    </a:lvl2pPr>
    <a:lvl3pPr marL="914400" algn="l" rtl="0" eaLnBrk="0" fontAlgn="base" hangingPunct="0">
      <a:spcBef>
        <a:spcPct val="0"/>
      </a:spcBef>
      <a:spcAft>
        <a:spcPct val="0"/>
      </a:spcAft>
      <a:defRPr kern="1200">
        <a:solidFill>
          <a:schemeClr val="tx1"/>
        </a:solidFill>
        <a:latin typeface="Twinkl" panose="020B0604020202020204" charset="0"/>
        <a:ea typeface="+mn-ea"/>
        <a:cs typeface="+mn-cs"/>
      </a:defRPr>
    </a:lvl3pPr>
    <a:lvl4pPr marL="1371600" algn="l" rtl="0" eaLnBrk="0" fontAlgn="base" hangingPunct="0">
      <a:spcBef>
        <a:spcPct val="0"/>
      </a:spcBef>
      <a:spcAft>
        <a:spcPct val="0"/>
      </a:spcAft>
      <a:defRPr kern="1200">
        <a:solidFill>
          <a:schemeClr val="tx1"/>
        </a:solidFill>
        <a:latin typeface="Twinkl" panose="020B0604020202020204" charset="0"/>
        <a:ea typeface="+mn-ea"/>
        <a:cs typeface="+mn-cs"/>
      </a:defRPr>
    </a:lvl4pPr>
    <a:lvl5pPr marL="1828800" algn="l" rtl="0" eaLnBrk="0" fontAlgn="base" hangingPunct="0">
      <a:spcBef>
        <a:spcPct val="0"/>
      </a:spcBef>
      <a:spcAft>
        <a:spcPct val="0"/>
      </a:spcAft>
      <a:defRPr kern="1200">
        <a:solidFill>
          <a:schemeClr val="tx1"/>
        </a:solidFill>
        <a:latin typeface="Twinkl" panose="020B0604020202020204" charset="0"/>
        <a:ea typeface="+mn-ea"/>
        <a:cs typeface="+mn-cs"/>
      </a:defRPr>
    </a:lvl5pPr>
    <a:lvl6pPr marL="2286000" algn="l" defTabSz="914400" rtl="0" eaLnBrk="1" latinLnBrk="0" hangingPunct="1">
      <a:defRPr kern="1200">
        <a:solidFill>
          <a:schemeClr val="tx1"/>
        </a:solidFill>
        <a:latin typeface="Twinkl" panose="020B0604020202020204" charset="0"/>
        <a:ea typeface="+mn-ea"/>
        <a:cs typeface="+mn-cs"/>
      </a:defRPr>
    </a:lvl6pPr>
    <a:lvl7pPr marL="2743200" algn="l" defTabSz="914400" rtl="0" eaLnBrk="1" latinLnBrk="0" hangingPunct="1">
      <a:defRPr kern="1200">
        <a:solidFill>
          <a:schemeClr val="tx1"/>
        </a:solidFill>
        <a:latin typeface="Twinkl" panose="020B0604020202020204" charset="0"/>
        <a:ea typeface="+mn-ea"/>
        <a:cs typeface="+mn-cs"/>
      </a:defRPr>
    </a:lvl7pPr>
    <a:lvl8pPr marL="3200400" algn="l" defTabSz="914400" rtl="0" eaLnBrk="1" latinLnBrk="0" hangingPunct="1">
      <a:defRPr kern="1200">
        <a:solidFill>
          <a:schemeClr val="tx1"/>
        </a:solidFill>
        <a:latin typeface="Twinkl" panose="020B0604020202020204" charset="0"/>
        <a:ea typeface="+mn-ea"/>
        <a:cs typeface="+mn-cs"/>
      </a:defRPr>
    </a:lvl8pPr>
    <a:lvl9pPr marL="3657600" algn="l" defTabSz="914400" rtl="0" eaLnBrk="1" latinLnBrk="0" hangingPunct="1">
      <a:defRPr kern="1200">
        <a:solidFill>
          <a:schemeClr val="tx1"/>
        </a:solidFill>
        <a:latin typeface="Twinkl" panose="020B060402020202020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974">
          <p15:clr>
            <a:srgbClr val="A4A3A4"/>
          </p15:clr>
        </p15:guide>
        <p15:guide id="3" orient="horz" pos="346">
          <p15:clr>
            <a:srgbClr val="A4A3A4"/>
          </p15:clr>
        </p15:guide>
        <p15:guide id="4" orient="horz" pos="482">
          <p15:clr>
            <a:srgbClr val="A4A3A4"/>
          </p15:clr>
        </p15:guide>
        <p15:guide id="5" orient="horz" pos="3838">
          <p15:clr>
            <a:srgbClr val="A4A3A4"/>
          </p15:clr>
        </p15:guide>
        <p15:guide id="6" pos="2880">
          <p15:clr>
            <a:srgbClr val="A4A3A4"/>
          </p15:clr>
        </p15:guide>
        <p15:guide id="7" pos="340">
          <p15:clr>
            <a:srgbClr val="A4A3A4"/>
          </p15:clr>
        </p15:guide>
        <p15:guide id="8" pos="5420">
          <p15:clr>
            <a:srgbClr val="A4A3A4"/>
          </p15:clr>
        </p15:guide>
        <p15:guide id="9" pos="476">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7C"/>
    <a:srgbClr val="006BBB"/>
    <a:srgbClr val="F1BF00"/>
    <a:srgbClr val="6EDAA4"/>
    <a:srgbClr val="21A6F9"/>
    <a:srgbClr val="4AA1D9"/>
    <a:srgbClr val="ACDDFC"/>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3" autoAdjust="0"/>
    <p:restoredTop sz="94660"/>
  </p:normalViewPr>
  <p:slideViewPr>
    <p:cSldViewPr snapToGrid="0">
      <p:cViewPr varScale="1">
        <p:scale>
          <a:sx n="118" d="100"/>
          <a:sy n="118" d="100"/>
        </p:scale>
        <p:origin x="288" y="69"/>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1" d="1"/>
        <a:sy n="1" d="1"/>
      </p:scale>
      <p:origin x="0" y="0"/>
    </p:cViewPr>
  </p:notesTextViewPr>
  <p:notesViewPr>
    <p:cSldViewPr snapToGrid="0">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610516-43A4-4953-924E-F52DB9091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F0EA536-6D3B-474A-A1B2-ED445375DA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01A15E1-D573-45EC-A537-7210D030061B}" type="datetimeFigureOut">
              <a:rPr lang="en-GB"/>
              <a:pPr>
                <a:defRPr/>
              </a:pPr>
              <a:t>22/10/2020</a:t>
            </a:fld>
            <a:endParaRPr lang="en-GB"/>
          </a:p>
        </p:txBody>
      </p:sp>
      <p:sp>
        <p:nvSpPr>
          <p:cNvPr id="4" name="Footer Placeholder 3">
            <a:extLst>
              <a:ext uri="{FF2B5EF4-FFF2-40B4-BE49-F238E27FC236}">
                <a16:creationId xmlns:a16="http://schemas.microsoft.com/office/drawing/2014/main" id="{E60FAEA1-737B-4981-9A07-37292BAB22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579DAE55-01F8-4B9D-8884-ED1D753323D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3E2FCEC-0688-4045-943D-F6993076B026}"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F01FBD-C0BA-4359-990F-68AA34618D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4E4B78A-3B3B-4CAE-83AE-A2A62132FE3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2B04358-47D3-4A0E-ACF2-BE9719F12E9E}" type="datetimeFigureOut">
              <a:rPr lang="en-GB"/>
              <a:pPr>
                <a:defRPr/>
              </a:pPr>
              <a:t>22/10/2020</a:t>
            </a:fld>
            <a:endParaRPr lang="en-GB"/>
          </a:p>
        </p:txBody>
      </p:sp>
      <p:sp>
        <p:nvSpPr>
          <p:cNvPr id="4" name="Slide Image Placeholder 3">
            <a:extLst>
              <a:ext uri="{FF2B5EF4-FFF2-40B4-BE49-F238E27FC236}">
                <a16:creationId xmlns:a16="http://schemas.microsoft.com/office/drawing/2014/main" id="{B6B8FAB3-B1EF-458F-86F7-790202F2167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30F83630-5550-4CE6-96C2-04C8A58558F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5AE3994-0370-4393-A459-3F41D43F0E4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2DF24BC2-11B6-4283-A374-B611235DD47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716A309-5C77-4881-8034-B325E9FEF9F3}"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45DBE61-405B-4F40-8ED7-E2817586199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Arial" panose="020B0604020202020204" pitchFamily="34"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34612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7A80E875-CB48-406B-BFF3-440939FA7B65}"/>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Arial" panose="020B0604020202020204" pitchFamily="34" charset="0"/>
              </a:rPr>
              <a:t> </a:t>
            </a:r>
          </a:p>
        </p:txBody>
      </p:sp>
      <p:sp>
        <p:nvSpPr>
          <p:cNvPr id="4" name="Rounded Rectangle 4">
            <a:extLst>
              <a:ext uri="{FF2B5EF4-FFF2-40B4-BE49-F238E27FC236}">
                <a16:creationId xmlns:a16="http://schemas.microsoft.com/office/drawing/2014/main" id="{EC4D5D19-0855-49A6-9FEE-F0AAF2F82364}"/>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Arial" panose="020B0604020202020204" pitchFamily="34" charset="0"/>
              </a:rPr>
              <a:t> </a:t>
            </a:r>
          </a:p>
        </p:txBody>
      </p:sp>
      <p:sp>
        <p:nvSpPr>
          <p:cNvPr id="5" name="Title 1">
            <a:extLst>
              <a:ext uri="{FF2B5EF4-FFF2-40B4-BE49-F238E27FC236}">
                <a16:creationId xmlns:a16="http://schemas.microsoft.com/office/drawing/2014/main" id="{9FAFEFD0-1712-46F9-B9F9-AC1F85F4F724}"/>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Arial" panose="020B0604020202020204" pitchFamily="34" charset="0"/>
              </a:rPr>
              <a:t>Success Criteria</a:t>
            </a:r>
          </a:p>
        </p:txBody>
      </p:sp>
      <p:sp>
        <p:nvSpPr>
          <p:cNvPr id="6" name="Title 1">
            <a:extLst>
              <a:ext uri="{FF2B5EF4-FFF2-40B4-BE49-F238E27FC236}">
                <a16:creationId xmlns:a16="http://schemas.microsoft.com/office/drawing/2014/main" id="{49E21803-7424-4F6B-9094-4C538004227B}"/>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Arial" panose="020B0604020202020204" pitchFamily="34" charset="0"/>
              </a:rPr>
              <a:t>Aim</a:t>
            </a:r>
          </a:p>
        </p:txBody>
      </p:sp>
      <p:sp>
        <p:nvSpPr>
          <p:cNvPr id="7" name="Content Placeholder 15">
            <a:extLst>
              <a:ext uri="{FF2B5EF4-FFF2-40B4-BE49-F238E27FC236}">
                <a16:creationId xmlns:a16="http://schemas.microsoft.com/office/drawing/2014/main" id="{29680340-0E4B-47A5-A7BF-40FDC542E8EF}"/>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Arial" panose="020B0604020202020204" pitchFamily="34" charset="0"/>
              </a:rPr>
              <a:t>Statement 1 Lorem ipsum </a:t>
            </a:r>
            <a:r>
              <a:rPr lang="en-GB" dirty="0" err="1">
                <a:latin typeface="Arial" panose="020B0604020202020204" pitchFamily="34" charset="0"/>
              </a:rPr>
              <a:t>dolor</a:t>
            </a:r>
            <a:r>
              <a:rPr lang="en-GB" dirty="0">
                <a:latin typeface="Arial" panose="020B0604020202020204" pitchFamily="34" charset="0"/>
              </a:rPr>
              <a:t> sit </a:t>
            </a:r>
            <a:r>
              <a:rPr lang="en-GB" dirty="0" err="1">
                <a:latin typeface="Arial" panose="020B0604020202020204" pitchFamily="34" charset="0"/>
              </a:rPr>
              <a:t>amet</a:t>
            </a:r>
            <a:r>
              <a:rPr lang="en-GB" dirty="0">
                <a:latin typeface="Arial" panose="020B0604020202020204" pitchFamily="34" charset="0"/>
              </a:rPr>
              <a:t>, </a:t>
            </a:r>
            <a:r>
              <a:rPr lang="en-GB" dirty="0" err="1">
                <a:latin typeface="Arial" panose="020B0604020202020204" pitchFamily="34" charset="0"/>
              </a:rPr>
              <a:t>consectetur</a:t>
            </a:r>
            <a:r>
              <a:rPr lang="en-GB" dirty="0">
                <a:latin typeface="Arial" panose="020B0604020202020204" pitchFamily="34" charset="0"/>
              </a:rPr>
              <a:t> </a:t>
            </a:r>
            <a:r>
              <a:rPr lang="en-GB" dirty="0" err="1">
                <a:latin typeface="Arial" panose="020B0604020202020204" pitchFamily="34" charset="0"/>
              </a:rPr>
              <a:t>adipiscing</a:t>
            </a:r>
            <a:r>
              <a:rPr lang="en-GB" dirty="0">
                <a:latin typeface="Arial" panose="020B0604020202020204" pitchFamily="34" charset="0"/>
              </a:rPr>
              <a:t> </a:t>
            </a:r>
            <a:r>
              <a:rPr lang="en-GB" dirty="0" err="1">
                <a:latin typeface="Arial" panose="020B0604020202020204" pitchFamily="34" charset="0"/>
              </a:rPr>
              <a:t>elit</a:t>
            </a:r>
            <a:r>
              <a:rPr lang="en-GB" dirty="0">
                <a:latin typeface="Arial" panose="020B0604020202020204" pitchFamily="34" charset="0"/>
              </a:rPr>
              <a:t>.</a:t>
            </a:r>
          </a:p>
          <a:p>
            <a:pPr fontAlgn="auto">
              <a:spcAft>
                <a:spcPts val="0"/>
              </a:spcAft>
              <a:defRPr/>
            </a:pPr>
            <a:r>
              <a:rPr lang="en-GB" dirty="0">
                <a:latin typeface="Arial" panose="020B0604020202020204" pitchFamily="34" charset="0"/>
              </a:rPr>
              <a:t>Statement 2</a:t>
            </a:r>
          </a:p>
          <a:p>
            <a:pPr lvl="1" fontAlgn="auto">
              <a:spcAft>
                <a:spcPts val="0"/>
              </a:spcAft>
              <a:defRPr/>
            </a:pPr>
            <a:r>
              <a:rPr lang="en-GB" dirty="0">
                <a:latin typeface="Arial" panose="020B0604020202020204" pitchFamily="34"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Arial" panose="020B0604020202020204" pitchFamily="34"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64459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483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E96DC26-C41D-474B-B04C-8688A3F4B5A6}"/>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8C8B132-721A-4B4F-B89C-ACDAB576A8BA}"/>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Lst>
  <p:txStyles>
    <p:titleStyle>
      <a:lvl1pPr algn="l" rtl="0" eaLnBrk="0" fontAlgn="base" hangingPunct="0">
        <a:lnSpc>
          <a:spcPct val="90000"/>
        </a:lnSpc>
        <a:spcBef>
          <a:spcPct val="0"/>
        </a:spcBef>
        <a:spcAft>
          <a:spcPct val="0"/>
        </a:spcAft>
        <a:defRPr sz="4000" b="1" kern="1200">
          <a:solidFill>
            <a:srgbClr val="1C1C1C"/>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Arial" panose="020B0604020202020204" pitchFamily="34" charset="0"/>
        </a:defRPr>
      </a:lvl2pPr>
      <a:lvl3pPr algn="l" rtl="0" eaLnBrk="0" fontAlgn="base" hangingPunct="0">
        <a:lnSpc>
          <a:spcPct val="90000"/>
        </a:lnSpc>
        <a:spcBef>
          <a:spcPct val="0"/>
        </a:spcBef>
        <a:spcAft>
          <a:spcPct val="0"/>
        </a:spcAft>
        <a:defRPr sz="4000" b="1">
          <a:solidFill>
            <a:srgbClr val="1C1C1C"/>
          </a:solidFill>
          <a:latin typeface="Arial" panose="020B0604020202020204" pitchFamily="34" charset="0"/>
        </a:defRPr>
      </a:lvl3pPr>
      <a:lvl4pPr algn="l" rtl="0" eaLnBrk="0" fontAlgn="base" hangingPunct="0">
        <a:lnSpc>
          <a:spcPct val="90000"/>
        </a:lnSpc>
        <a:spcBef>
          <a:spcPct val="0"/>
        </a:spcBef>
        <a:spcAft>
          <a:spcPct val="0"/>
        </a:spcAft>
        <a:defRPr sz="4000" b="1">
          <a:solidFill>
            <a:srgbClr val="1C1C1C"/>
          </a:solidFill>
          <a:latin typeface="Arial" panose="020B0604020202020204" pitchFamily="34" charset="0"/>
        </a:defRPr>
      </a:lvl4pPr>
      <a:lvl5pPr algn="l" rtl="0" eaLnBrk="0" fontAlgn="base" hangingPunct="0">
        <a:lnSpc>
          <a:spcPct val="90000"/>
        </a:lnSpc>
        <a:spcBef>
          <a:spcPct val="0"/>
        </a:spcBef>
        <a:spcAft>
          <a:spcPct val="0"/>
        </a:spcAft>
        <a:defRPr sz="4000" b="1">
          <a:solidFill>
            <a:srgbClr val="1C1C1C"/>
          </a:solidFill>
          <a:latin typeface="Arial" panose="020B0604020202020204" pitchFamily="34"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Arial" panose="020B0604020202020204" pitchFamily="34" charset="0"/>
          <a:ea typeface="Arial" panose="020B0604020202020204" pitchFamily="34" charset="0"/>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Rb0UmrCXxVA&amp;start_radio=1&amp;list=RDRb0UmrCXxVA&amp;t=0" TargetMode="External"/><Relationship Id="rId2" Type="http://schemas.openxmlformats.org/officeDocument/2006/relationships/hyperlink" Target="https://int.search.myway.com/search/video.jhtml?n=78497c7c&amp;p2=%5ECAM%5Exdm246%5ES29298%5Egb&amp;ptb=943EC5CE-CF04-4956-933B-3714CF3FA702&amp;qs=&amp;si=47657239852&amp;ss=sub&amp;st=tab&amp;trs=wtt&amp;tpr=sbt&amp;enc=2&amp;searchfor=NZeysFGDdS8cdQtrQo-PG7laVAAe2oLqwD1PyTI1PCDUC3R_Owjmkfr5W3BWk0rgKxA5QGG8DBOYLxHs5WEiBiPmDdlRhOVb1CFe-O6LQ33QqamG1hg7VciUPjUIXqK9h9jIhilrtzp-8eWR-72hEPDVNSi7WkXtbNKyRr3YGrnbZ20cdqa7dmVLv-ktuKQpW7IxCMNc3Aq55RZSFrvdJ9tHdZhITy2ycgaPBb6TcS4fOf978dDDaUGllNpapjtKEWMClsQPEFH6jUue0EGzi5wAvvyn-2pU3-VW10UROZa0Msy7X3xgeKDHDnRZhdmgHcRMbJHYcrOGG3-6AJY44w&amp;ts=1540801244667https://int.search.myway.com/search/video.jhtml?n=78497c7c&amp;p2=%5ECAM%5Exdm246%5ES29298%5Egb&amp;ptb=943EC5CE-CF04-4956-933B-3714CF3FA702&amp;qs=&amp;si=47657239852&amp;ss=sub&amp;st=tab&amp;trs=wtt&amp;tpr=sbt&amp;enc=2&amp;searchfor=g1AfpSkVB3xIVnhD-V2nBSjlZn2id2Cj16zciimnGXGfZcRqCG5-kn5uz5Iv4z7RDKmqJQlDjp7jR8ZciZvqrZ2qfQKLCZOeAV6xq_ivGvvkYKjmmL4jmLxg4RLRv7AGntDgUJV8ss5_OIyAQjyfFj8y0NpBZEFpYZpePqtxftjU-7wOR2oKAKAYlD3i4mkIG2OLrf-d0FcKZJKB2ZcsNoihrdc0Dx_gR0NHbUp-blwkyo7LlEf8lyEdTb93MhSDQrMemFreiNqEbXAFP8xvtqbApjcAOt84QqBTaY9rnkSR6huw8wlOd_FoszK99rdHBgjHO_2gQRJg1cVjVPRPQg&amp;ts=1540801144142" TargetMode="External"/><Relationship Id="rId1" Type="http://schemas.openxmlformats.org/officeDocument/2006/relationships/slideLayout" Target="../slideLayouts/slideLayout2.xml"/><Relationship Id="rId5" Type="http://schemas.openxmlformats.org/officeDocument/2006/relationships/hyperlink" Target="https://www.youtube.com/watch?v=J-4Nn57VWao"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VzehqwR4OQ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1HA4lGbrFS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B36C1E3-DDBB-4B7A-AE6B-65253F94377F}"/>
              </a:ext>
            </a:extLst>
          </p:cNvPr>
          <p:cNvSpPr>
            <a:spLocks noGrp="1"/>
          </p:cNvSpPr>
          <p:nvPr>
            <p:ph type="title"/>
          </p:nvPr>
        </p:nvSpPr>
        <p:spPr>
          <a:xfrm>
            <a:off x="457200" y="479425"/>
            <a:ext cx="8220075" cy="993775"/>
          </a:xfrm>
        </p:spPr>
        <p:txBody>
          <a:bodyPr/>
          <a:lstStyle/>
          <a:p>
            <a:pPr algn="ctr"/>
            <a:r>
              <a:rPr lang="en-GB" altLang="en-US">
                <a:latin typeface="Twinkl SemiBold" charset="0"/>
              </a:rPr>
              <a:t>Praise Assembly</a:t>
            </a:r>
            <a:br>
              <a:rPr lang="en-GB" altLang="en-US">
                <a:latin typeface="Twinkl SemiBold" charset="0"/>
              </a:rPr>
            </a:br>
            <a:r>
              <a:rPr lang="en-GB" altLang="en-US">
                <a:latin typeface="Twinkl SemiBold" charset="0"/>
              </a:rPr>
              <a:t>Monday 12 October 2020</a:t>
            </a:r>
          </a:p>
        </p:txBody>
      </p:sp>
      <p:sp>
        <p:nvSpPr>
          <p:cNvPr id="8195" name="TextBox 4">
            <a:extLst>
              <a:ext uri="{FF2B5EF4-FFF2-40B4-BE49-F238E27FC236}">
                <a16:creationId xmlns:a16="http://schemas.microsoft.com/office/drawing/2014/main" id="{093B355F-BB0F-49E3-A8AA-812FD1FE3F4B}"/>
              </a:ext>
            </a:extLst>
          </p:cNvPr>
          <p:cNvSpPr txBox="1">
            <a:spLocks noChangeArrowheads="1"/>
          </p:cNvSpPr>
          <p:nvPr/>
        </p:nvSpPr>
        <p:spPr bwMode="auto">
          <a:xfrm>
            <a:off x="2024063" y="5768975"/>
            <a:ext cx="533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GB" altLang="en-US" sz="2800">
                <a:solidFill>
                  <a:schemeClr val="tx1"/>
                </a:solidFill>
              </a:rPr>
              <a:t>Live, Learn, Love</a:t>
            </a:r>
          </a:p>
        </p:txBody>
      </p:sp>
      <p:sp>
        <p:nvSpPr>
          <p:cNvPr id="8196" name="TextBox 1">
            <a:extLst>
              <a:ext uri="{FF2B5EF4-FFF2-40B4-BE49-F238E27FC236}">
                <a16:creationId xmlns:a16="http://schemas.microsoft.com/office/drawing/2014/main" id="{11B89743-A373-4C4A-85D7-43030958D01C}"/>
              </a:ext>
            </a:extLst>
          </p:cNvPr>
          <p:cNvSpPr txBox="1">
            <a:spLocks noChangeArrowheads="1"/>
          </p:cNvSpPr>
          <p:nvPr/>
        </p:nvSpPr>
        <p:spPr bwMode="auto">
          <a:xfrm>
            <a:off x="969963" y="171926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sp>
        <p:nvSpPr>
          <p:cNvPr id="8197" name="Content Placeholder 1">
            <a:extLst>
              <a:ext uri="{FF2B5EF4-FFF2-40B4-BE49-F238E27FC236}">
                <a16:creationId xmlns:a16="http://schemas.microsoft.com/office/drawing/2014/main" id="{7555C582-13BD-414C-BE32-D7CDCCF03EF3}"/>
              </a:ext>
            </a:extLst>
          </p:cNvPr>
          <p:cNvSpPr>
            <a:spLocks noGrp="1"/>
          </p:cNvSpPr>
          <p:nvPr>
            <p:ph idx="1"/>
          </p:nvPr>
        </p:nvSpPr>
        <p:spPr>
          <a:xfrm>
            <a:off x="755650" y="1514475"/>
            <a:ext cx="7632700" cy="4578350"/>
          </a:xfrm>
        </p:spPr>
        <p:txBody>
          <a:bodyPr/>
          <a:lstStyle/>
          <a:p>
            <a:r>
              <a:rPr lang="en-GB" altLang="en-US">
                <a:hlinkClick r:id="rId2"/>
              </a:rPr>
              <a:t>Mozart film</a:t>
            </a:r>
            <a:endParaRPr lang="en-GB" altLang="en-US"/>
          </a:p>
          <a:p>
            <a:endParaRPr lang="en-GB" altLang="en-US"/>
          </a:p>
          <a:p>
            <a:endParaRPr lang="en-GB" altLang="en-US"/>
          </a:p>
          <a:p>
            <a:r>
              <a:rPr lang="en-GB" altLang="en-US">
                <a:hlinkClick r:id="rId3"/>
              </a:rPr>
              <a:t>Mozart Best</a:t>
            </a:r>
            <a:endParaRPr lang="en-GB" altLang="en-US"/>
          </a:p>
        </p:txBody>
      </p:sp>
      <p:pic>
        <p:nvPicPr>
          <p:cNvPr id="8198" name="Picture 6" descr="\\SH-SERVER-01\Staff$\latkins\Downloads\Heart.jpeg">
            <a:extLst>
              <a:ext uri="{FF2B5EF4-FFF2-40B4-BE49-F238E27FC236}">
                <a16:creationId xmlns:a16="http://schemas.microsoft.com/office/drawing/2014/main" id="{3685F9FA-E73D-4BB1-991C-C2E3E9E40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838" y="1866900"/>
            <a:ext cx="529907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2">
            <a:extLst>
              <a:ext uri="{FF2B5EF4-FFF2-40B4-BE49-F238E27FC236}">
                <a16:creationId xmlns:a16="http://schemas.microsoft.com/office/drawing/2014/main" id="{11DB0A54-0A1E-4DE6-A4B4-E6DF3A425955}"/>
              </a:ext>
            </a:extLst>
          </p:cNvPr>
          <p:cNvSpPr txBox="1">
            <a:spLocks noChangeArrowheads="1"/>
          </p:cNvSpPr>
          <p:nvPr/>
        </p:nvSpPr>
        <p:spPr bwMode="auto">
          <a:xfrm>
            <a:off x="831850" y="5062538"/>
            <a:ext cx="211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a:solidFill>
                  <a:schemeClr val="tx1"/>
                </a:solidFill>
                <a:hlinkClick r:id="rId5"/>
              </a:rPr>
              <a:t>Top 25 Classical pieces</a:t>
            </a:r>
            <a:endParaRPr lang="en-GB" altLang="en-US">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C0C4EF8-8C6F-437B-8363-5BBE73C89659}"/>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17411" name="TextBox 7">
            <a:extLst>
              <a:ext uri="{FF2B5EF4-FFF2-40B4-BE49-F238E27FC236}">
                <a16:creationId xmlns:a16="http://schemas.microsoft.com/office/drawing/2014/main" id="{6351C8DF-F9E5-43E8-AFAD-0861D672B409}"/>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17412" name="Content Placeholder 3">
            <a:extLst>
              <a:ext uri="{FF2B5EF4-FFF2-40B4-BE49-F238E27FC236}">
                <a16:creationId xmlns:a16="http://schemas.microsoft.com/office/drawing/2014/main" id="{AFF1F837-A3F8-41E9-9DD6-A7EB84B6A5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67063" y="1670050"/>
            <a:ext cx="2809875" cy="4267200"/>
          </a:xfrm>
          <a:prstGeom prst="rect">
            <a:avLst/>
          </a:prstGeom>
        </p:spPr>
      </p:pic>
      <p:pic>
        <p:nvPicPr>
          <p:cNvPr id="17413" name="Picture 5">
            <a:extLst>
              <a:ext uri="{FF2B5EF4-FFF2-40B4-BE49-F238E27FC236}">
                <a16:creationId xmlns:a16="http://schemas.microsoft.com/office/drawing/2014/main" id="{41D0AFB4-3478-4098-878B-FDF1B783E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1055688"/>
            <a:ext cx="14112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0DEFE00-7657-4496-BB7A-F4843A00D1F5}"/>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18435" name="TextBox 7">
            <a:extLst>
              <a:ext uri="{FF2B5EF4-FFF2-40B4-BE49-F238E27FC236}">
                <a16:creationId xmlns:a16="http://schemas.microsoft.com/office/drawing/2014/main" id="{B3869342-D3E7-4325-85AF-9394E37C3C11}"/>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18436" name="Content Placeholder 4">
            <a:extLst>
              <a:ext uri="{FF2B5EF4-FFF2-40B4-BE49-F238E27FC236}">
                <a16:creationId xmlns:a16="http://schemas.microsoft.com/office/drawing/2014/main" id="{455A8F19-2A8E-4958-915D-990B0FF724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492250"/>
            <a:ext cx="3922713" cy="4759325"/>
          </a:xfrm>
          <a:prstGeom prst="rect">
            <a:avLst/>
          </a:prstGeom>
        </p:spPr>
      </p:pic>
      <p:pic>
        <p:nvPicPr>
          <p:cNvPr id="18437" name="Picture 5">
            <a:extLst>
              <a:ext uri="{FF2B5EF4-FFF2-40B4-BE49-F238E27FC236}">
                <a16:creationId xmlns:a16="http://schemas.microsoft.com/office/drawing/2014/main" id="{6231D654-5ADF-40A0-9BFF-5FA868BF0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1988" y="987425"/>
            <a:ext cx="16700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F30FFEE-2282-4428-9977-5B57CDBE9ABB}"/>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19459" name="TextBox 7">
            <a:extLst>
              <a:ext uri="{FF2B5EF4-FFF2-40B4-BE49-F238E27FC236}">
                <a16:creationId xmlns:a16="http://schemas.microsoft.com/office/drawing/2014/main" id="{C741D052-2870-4447-A985-775DCB54279F}"/>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19460" name="Content Placeholder 3">
            <a:extLst>
              <a:ext uri="{FF2B5EF4-FFF2-40B4-BE49-F238E27FC236}">
                <a16:creationId xmlns:a16="http://schemas.microsoft.com/office/drawing/2014/main" id="{E15ED98A-4536-4F8B-85DA-8777981140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3138" y="1714500"/>
            <a:ext cx="5013325" cy="4497388"/>
          </a:xfrm>
          <a:prstGeom prst="rect">
            <a:avLst/>
          </a:prstGeom>
        </p:spPr>
      </p:pic>
      <p:pic>
        <p:nvPicPr>
          <p:cNvPr id="19461" name="Picture 5">
            <a:extLst>
              <a:ext uri="{FF2B5EF4-FFF2-40B4-BE49-F238E27FC236}">
                <a16:creationId xmlns:a16="http://schemas.microsoft.com/office/drawing/2014/main" id="{E4098FC2-D4DD-451E-AA58-48D853AC7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1988" y="874713"/>
            <a:ext cx="167005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A0626FE-0493-49D2-91D1-15F9D95DDACE}"/>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20483" name="TextBox 7">
            <a:extLst>
              <a:ext uri="{FF2B5EF4-FFF2-40B4-BE49-F238E27FC236}">
                <a16:creationId xmlns:a16="http://schemas.microsoft.com/office/drawing/2014/main" id="{F97B1C16-1315-4A5F-AB2F-45E1FD923B23}"/>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20484" name="Content Placeholder 4">
            <a:extLst>
              <a:ext uri="{FF2B5EF4-FFF2-40B4-BE49-F238E27FC236}">
                <a16:creationId xmlns:a16="http://schemas.microsoft.com/office/drawing/2014/main" id="{EBC69FAE-A1FB-40B2-A8B6-F5281DA9B6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51163" y="1577975"/>
            <a:ext cx="3525837" cy="4710113"/>
          </a:xfrm>
          <a:prstGeom prst="rect">
            <a:avLst/>
          </a:prstGeom>
        </p:spPr>
      </p:pic>
      <p:pic>
        <p:nvPicPr>
          <p:cNvPr id="20485" name="Picture 5">
            <a:extLst>
              <a:ext uri="{FF2B5EF4-FFF2-40B4-BE49-F238E27FC236}">
                <a16:creationId xmlns:a16="http://schemas.microsoft.com/office/drawing/2014/main" id="{E69DB393-1394-491B-BCA5-9360C0DDE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88" y="1073150"/>
            <a:ext cx="16700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5892C6D7-C815-4701-80E1-463BB4C63D7C}"/>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21507" name="TextBox 7">
            <a:extLst>
              <a:ext uri="{FF2B5EF4-FFF2-40B4-BE49-F238E27FC236}">
                <a16:creationId xmlns:a16="http://schemas.microsoft.com/office/drawing/2014/main" id="{E6CDAFE3-8722-4A0B-951C-B6482648E533}"/>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21508" name="Content Placeholder 3">
            <a:extLst>
              <a:ext uri="{FF2B5EF4-FFF2-40B4-BE49-F238E27FC236}">
                <a16:creationId xmlns:a16="http://schemas.microsoft.com/office/drawing/2014/main" id="{9D198AE5-65C8-4F48-B7BF-D8A4905787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87663" y="1549400"/>
            <a:ext cx="3032125" cy="4624388"/>
          </a:xfrm>
          <a:prstGeom prst="rect">
            <a:avLst/>
          </a:prstGeom>
        </p:spPr>
      </p:pic>
      <p:pic>
        <p:nvPicPr>
          <p:cNvPr id="21509" name="Picture 5">
            <a:extLst>
              <a:ext uri="{FF2B5EF4-FFF2-40B4-BE49-F238E27FC236}">
                <a16:creationId xmlns:a16="http://schemas.microsoft.com/office/drawing/2014/main" id="{F89A77E3-B974-4D97-A504-A9227AFEA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1044575"/>
            <a:ext cx="16700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17B94E4-28B6-4F81-B85C-555D7E9E641E}"/>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22531" name="TextBox 7">
            <a:extLst>
              <a:ext uri="{FF2B5EF4-FFF2-40B4-BE49-F238E27FC236}">
                <a16:creationId xmlns:a16="http://schemas.microsoft.com/office/drawing/2014/main" id="{89FFF9C0-576E-4DBA-8438-0B6DEFB370C9}"/>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22532" name="Content Placeholder 4">
            <a:extLst>
              <a:ext uri="{FF2B5EF4-FFF2-40B4-BE49-F238E27FC236}">
                <a16:creationId xmlns:a16="http://schemas.microsoft.com/office/drawing/2014/main" id="{29B77FD6-AB52-4F21-B3F3-022DCA10CA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32113" y="1589088"/>
            <a:ext cx="3044825" cy="4799012"/>
          </a:xfrm>
          <a:prstGeom prst="rect">
            <a:avLst/>
          </a:prstGeom>
        </p:spPr>
      </p:pic>
      <p:pic>
        <p:nvPicPr>
          <p:cNvPr id="22533" name="Picture 5">
            <a:extLst>
              <a:ext uri="{FF2B5EF4-FFF2-40B4-BE49-F238E27FC236}">
                <a16:creationId xmlns:a16="http://schemas.microsoft.com/office/drawing/2014/main" id="{2D0179D5-C643-44DD-A909-40C547E41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513" y="1082675"/>
            <a:ext cx="16700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2EA5DEA-1C6C-48F2-8E63-2F3CE56AC9AC}"/>
              </a:ext>
            </a:extLst>
          </p:cNvPr>
          <p:cNvSpPr>
            <a:spLocks noGrp="1"/>
          </p:cNvSpPr>
          <p:nvPr>
            <p:ph type="title"/>
          </p:nvPr>
        </p:nvSpPr>
        <p:spPr>
          <a:xfrm>
            <a:off x="457200" y="479425"/>
            <a:ext cx="8220075" cy="993775"/>
          </a:xfrm>
        </p:spPr>
        <p:txBody>
          <a:bodyPr/>
          <a:lstStyle/>
          <a:p>
            <a:r>
              <a:rPr lang="en-GB" altLang="en-US">
                <a:latin typeface="Times New Roman" panose="02020603050405020304" pitchFamily="18" charset="0"/>
                <a:cs typeface="Times New Roman" panose="02020603050405020304" pitchFamily="18" charset="0"/>
              </a:rPr>
              <a:t>Award Certificates</a:t>
            </a:r>
          </a:p>
        </p:txBody>
      </p:sp>
      <p:sp>
        <p:nvSpPr>
          <p:cNvPr id="23555" name="Content Placeholder 2">
            <a:extLst>
              <a:ext uri="{FF2B5EF4-FFF2-40B4-BE49-F238E27FC236}">
                <a16:creationId xmlns:a16="http://schemas.microsoft.com/office/drawing/2014/main" id="{4383FFC8-E172-459E-8309-83663CF44658}"/>
              </a:ext>
            </a:extLst>
          </p:cNvPr>
          <p:cNvSpPr>
            <a:spLocks noGrp="1"/>
          </p:cNvSpPr>
          <p:nvPr>
            <p:ph idx="1"/>
          </p:nvPr>
        </p:nvSpPr>
        <p:spPr>
          <a:xfrm>
            <a:off x="755650" y="1514475"/>
            <a:ext cx="7632700" cy="4578350"/>
          </a:xfrm>
        </p:spPr>
        <p:txBody>
          <a:bodyPr/>
          <a:lstStyle/>
          <a:p>
            <a:pPr algn="ctr"/>
            <a:endParaRPr lang="en-GB" altLang="en-US" sz="2800"/>
          </a:p>
          <a:p>
            <a:pPr algn="ctr"/>
            <a:r>
              <a:rPr lang="en-GB" altLang="en-US" sz="2800">
                <a:latin typeface="Times New Roman" panose="02020603050405020304" pitchFamily="18" charset="0"/>
                <a:cs typeface="Times New Roman" panose="02020603050405020304" pitchFamily="18" charset="0"/>
              </a:rPr>
              <a:t>Curriculum Learning award</a:t>
            </a:r>
          </a:p>
          <a:p>
            <a:pPr algn="ctr"/>
            <a:r>
              <a:rPr lang="en-GB" altLang="en-US" sz="2800">
                <a:latin typeface="Times New Roman" panose="02020603050405020304" pitchFamily="18" charset="0"/>
                <a:cs typeface="Times New Roman" panose="02020603050405020304" pitchFamily="18" charset="0"/>
              </a:rPr>
              <a:t>Mission Award</a:t>
            </a:r>
          </a:p>
          <a:p>
            <a:pPr algn="ctr"/>
            <a:endParaRPr lang="en-GB" altLang="en-US" sz="2800">
              <a:latin typeface="Times New Roman" panose="02020603050405020304" pitchFamily="18" charset="0"/>
              <a:cs typeface="Times New Roman" panose="02020603050405020304" pitchFamily="18" charset="0"/>
            </a:endParaRPr>
          </a:p>
          <a:p>
            <a:pPr algn="ctr"/>
            <a:r>
              <a:rPr lang="en-GB" altLang="en-US" sz="2800">
                <a:latin typeface="Times New Roman" panose="02020603050405020304" pitchFamily="18" charset="0"/>
                <a:cs typeface="Times New Roman" panose="02020603050405020304" pitchFamily="18" charset="0"/>
              </a:rPr>
              <a:t>What have you done that you are proud of ?</a:t>
            </a:r>
          </a:p>
          <a:p>
            <a:pPr algn="ctr"/>
            <a:endParaRPr lang="en-GB" altLang="en-US" sz="2800">
              <a:latin typeface="Times New Roman" panose="02020603050405020304" pitchFamily="18" charset="0"/>
              <a:cs typeface="Times New Roman" panose="02020603050405020304" pitchFamily="18" charset="0"/>
            </a:endParaRPr>
          </a:p>
          <a:p>
            <a:pPr algn="ctr"/>
            <a:r>
              <a:rPr lang="en-GB" altLang="en-US" sz="2800">
                <a:latin typeface="Times New Roman" panose="02020603050405020304" pitchFamily="18" charset="0"/>
                <a:cs typeface="Times New Roman" panose="02020603050405020304" pitchFamily="18" charset="0"/>
              </a:rPr>
              <a:t>Will you receive the Headteacher Award for always…</a:t>
            </a:r>
          </a:p>
          <a:p>
            <a:pPr algn="ctr"/>
            <a:endParaRPr lang="en-GB" altLang="en-US" sz="280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AD4424C-9075-4506-859C-FCE0A467FD4D}"/>
              </a:ext>
            </a:extLst>
          </p:cNvPr>
          <p:cNvSpPr>
            <a:spLocks noGrp="1"/>
          </p:cNvSpPr>
          <p:nvPr>
            <p:ph type="title"/>
          </p:nvPr>
        </p:nvSpPr>
        <p:spPr>
          <a:xfrm>
            <a:off x="457200" y="479425"/>
            <a:ext cx="8220075" cy="993775"/>
          </a:xfrm>
        </p:spPr>
        <p:txBody>
          <a:bodyPr/>
          <a:lstStyle/>
          <a:p>
            <a:r>
              <a:rPr lang="en-GB" altLang="en-US">
                <a:latin typeface="Twinkl SemiBold" charset="0"/>
              </a:rPr>
              <a:t>HEADTEACHER AWARDS</a:t>
            </a:r>
          </a:p>
        </p:txBody>
      </p:sp>
      <p:sp>
        <p:nvSpPr>
          <p:cNvPr id="24579" name="Content Placeholder 2">
            <a:extLst>
              <a:ext uri="{FF2B5EF4-FFF2-40B4-BE49-F238E27FC236}">
                <a16:creationId xmlns:a16="http://schemas.microsoft.com/office/drawing/2014/main" id="{30D76BC4-AA42-4FFA-AD26-3535B8EB2A1F}"/>
              </a:ext>
            </a:extLst>
          </p:cNvPr>
          <p:cNvSpPr>
            <a:spLocks noGrp="1"/>
          </p:cNvSpPr>
          <p:nvPr>
            <p:ph idx="1"/>
          </p:nvPr>
        </p:nvSpPr>
        <p:spPr>
          <a:xfrm>
            <a:off x="755650" y="1514475"/>
            <a:ext cx="7632700" cy="4578350"/>
          </a:xfrm>
        </p:spPr>
        <p:txBody>
          <a:bodyPr/>
          <a:lstStyle/>
          <a:p>
            <a:r>
              <a:rPr lang="en-GB" altLang="en-US" sz="3600"/>
              <a:t>Meet me at lunchtime in the Outdoor classroom for hot chocolate, treats and a chat!</a:t>
            </a:r>
          </a:p>
        </p:txBody>
      </p:sp>
      <p:pic>
        <p:nvPicPr>
          <p:cNvPr id="24580" name="Picture 3">
            <a:extLst>
              <a:ext uri="{FF2B5EF4-FFF2-40B4-BE49-F238E27FC236}">
                <a16:creationId xmlns:a16="http://schemas.microsoft.com/office/drawing/2014/main" id="{748B3505-C78D-4EDE-8080-50DBCDF18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186113"/>
            <a:ext cx="41751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308EB475-DB6A-47A9-BAC2-A80C08DC0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186113"/>
            <a:ext cx="3119438"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92B10FC5-EC55-473E-A9A0-526F66104FA1}"/>
              </a:ext>
            </a:extLst>
          </p:cNvPr>
          <p:cNvSpPr>
            <a:spLocks noGrp="1"/>
          </p:cNvSpPr>
          <p:nvPr>
            <p:ph type="title"/>
          </p:nvPr>
        </p:nvSpPr>
        <p:spPr>
          <a:xfrm>
            <a:off x="457200" y="479425"/>
            <a:ext cx="8220075" cy="993775"/>
          </a:xfrm>
        </p:spPr>
        <p:txBody>
          <a:bodyPr/>
          <a:lstStyle/>
          <a:p>
            <a:r>
              <a:rPr lang="en-GB" altLang="en-US">
                <a:latin typeface="Twinkl SemiBold" charset="0"/>
              </a:rPr>
              <a:t>Diversity-Baca Charity</a:t>
            </a:r>
          </a:p>
        </p:txBody>
      </p:sp>
      <p:sp>
        <p:nvSpPr>
          <p:cNvPr id="25603" name="Content Placeholder 2">
            <a:extLst>
              <a:ext uri="{FF2B5EF4-FFF2-40B4-BE49-F238E27FC236}">
                <a16:creationId xmlns:a16="http://schemas.microsoft.com/office/drawing/2014/main" id="{F3793840-318B-43C9-9F9A-CF44CE372DF8}"/>
              </a:ext>
            </a:extLst>
          </p:cNvPr>
          <p:cNvSpPr>
            <a:spLocks noGrp="1"/>
          </p:cNvSpPr>
          <p:nvPr>
            <p:ph idx="1"/>
          </p:nvPr>
        </p:nvSpPr>
        <p:spPr>
          <a:xfrm>
            <a:off x="755650" y="1514475"/>
            <a:ext cx="7632700" cy="4578350"/>
          </a:xfrm>
        </p:spPr>
        <p:txBody>
          <a:bodyPr/>
          <a:lstStyle/>
          <a:p>
            <a:r>
              <a:rPr lang="en-GB" altLang="en-US">
                <a:hlinkClick r:id="rId2"/>
              </a:rPr>
              <a:t>https://youtu.be/VzehqwR4OQU</a:t>
            </a:r>
            <a:endParaRPr lang="en-GB" altLang="en-US"/>
          </a:p>
        </p:txBody>
      </p:sp>
      <p:sp>
        <p:nvSpPr>
          <p:cNvPr id="25604" name="TextBox 2">
            <a:extLst>
              <a:ext uri="{FF2B5EF4-FFF2-40B4-BE49-F238E27FC236}">
                <a16:creationId xmlns:a16="http://schemas.microsoft.com/office/drawing/2014/main" id="{2C3E6135-C0FF-461E-B66B-0858AD812869}"/>
              </a:ext>
            </a:extLst>
          </p:cNvPr>
          <p:cNvSpPr txBox="1">
            <a:spLocks noChangeArrowheads="1"/>
          </p:cNvSpPr>
          <p:nvPr/>
        </p:nvSpPr>
        <p:spPr bwMode="auto">
          <a:xfrm>
            <a:off x="1008063" y="2432050"/>
            <a:ext cx="70707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sz="3600" b="1">
                <a:solidFill>
                  <a:schemeClr val="tx1"/>
                </a:solidFill>
              </a:rPr>
              <a:t>A BIG Sacred Heart welcome to:</a:t>
            </a:r>
          </a:p>
          <a:p>
            <a:pPr>
              <a:lnSpc>
                <a:spcPct val="100000"/>
              </a:lnSpc>
              <a:spcBef>
                <a:spcPct val="0"/>
              </a:spcBef>
              <a:buFontTx/>
              <a:buNone/>
            </a:pPr>
            <a:r>
              <a:rPr lang="en-GB" altLang="en-US" sz="3600" b="1">
                <a:solidFill>
                  <a:schemeClr val="tx1"/>
                </a:solidFill>
              </a:rPr>
              <a:t>Maja in Year 4. I know everyone will make Maje feel very welcome.</a:t>
            </a:r>
          </a:p>
        </p:txBody>
      </p:sp>
      <p:pic>
        <p:nvPicPr>
          <p:cNvPr id="25605" name="Picture 1">
            <a:extLst>
              <a:ext uri="{FF2B5EF4-FFF2-40B4-BE49-F238E27FC236}">
                <a16:creationId xmlns:a16="http://schemas.microsoft.com/office/drawing/2014/main" id="{579D3901-1EF5-4E49-B9E9-659FCC825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4640263"/>
            <a:ext cx="15414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89813713-6F58-4EB8-8ECB-AD865168E58D}"/>
              </a:ext>
            </a:extLst>
          </p:cNvPr>
          <p:cNvSpPr>
            <a:spLocks noGrp="1"/>
          </p:cNvSpPr>
          <p:nvPr>
            <p:ph type="title"/>
          </p:nvPr>
        </p:nvSpPr>
        <p:spPr>
          <a:xfrm>
            <a:off x="457200" y="442913"/>
            <a:ext cx="8220075" cy="1357312"/>
          </a:xfrm>
        </p:spPr>
        <p:txBody>
          <a:bodyPr/>
          <a:lstStyle/>
          <a:p>
            <a:r>
              <a:rPr lang="en-GB" altLang="en-US" sz="3200">
                <a:latin typeface="Twinkl SemiBold" charset="0"/>
              </a:rPr>
              <a:t>Library Launch- Enterprise</a:t>
            </a:r>
            <a:br>
              <a:rPr lang="en-GB" altLang="en-US" sz="3200">
                <a:latin typeface="Twinkl SemiBold" charset="0"/>
              </a:rPr>
            </a:br>
            <a:r>
              <a:rPr lang="en-GB" altLang="en-US" sz="3200">
                <a:latin typeface="Twinkl SemiBold" charset="0"/>
              </a:rPr>
              <a:t>How much can your class raise?</a:t>
            </a:r>
            <a:br>
              <a:rPr lang="en-GB" altLang="en-US" sz="3200">
                <a:latin typeface="Twinkl SemiBold" charset="0"/>
              </a:rPr>
            </a:br>
            <a:r>
              <a:rPr lang="en-GB" altLang="en-US" sz="3200">
                <a:latin typeface="Twinkl SemiBold" charset="0"/>
              </a:rPr>
              <a:t>Which class will cut the ribbon and win?</a:t>
            </a:r>
          </a:p>
        </p:txBody>
      </p:sp>
      <p:pic>
        <p:nvPicPr>
          <p:cNvPr id="26627" name="Content Placeholder 3">
            <a:extLst>
              <a:ext uri="{FF2B5EF4-FFF2-40B4-BE49-F238E27FC236}">
                <a16:creationId xmlns:a16="http://schemas.microsoft.com/office/drawing/2014/main" id="{CC1AE62C-33A8-489E-843E-D5086DD2B9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1800225"/>
            <a:ext cx="6991350" cy="4292600"/>
          </a:xfrm>
          <a:prstGeom prst="rect">
            <a:avLst/>
          </a:prstGeom>
        </p:spPr>
      </p:pic>
      <p:pic>
        <p:nvPicPr>
          <p:cNvPr id="26628" name="Picture 4">
            <a:extLst>
              <a:ext uri="{FF2B5EF4-FFF2-40B4-BE49-F238E27FC236}">
                <a16:creationId xmlns:a16="http://schemas.microsoft.com/office/drawing/2014/main" id="{6B02939C-94E7-4A1B-9FAB-26E47F8A2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438" y="442913"/>
            <a:ext cx="819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9E2D-11F3-4D15-ADF3-75B35E89CC85}"/>
              </a:ext>
            </a:extLst>
          </p:cNvPr>
          <p:cNvSpPr>
            <a:spLocks noGrp="1"/>
          </p:cNvSpPr>
          <p:nvPr>
            <p:ph type="title"/>
          </p:nvPr>
        </p:nvSpPr>
        <p:spPr/>
        <p:txBody>
          <a:bodyPr/>
          <a:lstStyle/>
          <a:p>
            <a:pPr>
              <a:defRPr/>
            </a:pPr>
            <a:r>
              <a:rPr lang="en-GB" sz="3600" dirty="0">
                <a:highlight>
                  <a:srgbClr val="00FF00"/>
                </a:highlight>
              </a:rPr>
              <a:t>God’s Invitation to live a loving life. 28</a:t>
            </a:r>
            <a:r>
              <a:rPr lang="en-GB" sz="3600" baseline="30000" dirty="0">
                <a:highlight>
                  <a:srgbClr val="00FF00"/>
                </a:highlight>
              </a:rPr>
              <a:t>th</a:t>
            </a:r>
            <a:r>
              <a:rPr lang="en-GB" sz="3600" dirty="0">
                <a:highlight>
                  <a:srgbClr val="00FF00"/>
                </a:highlight>
              </a:rPr>
              <a:t> Sunday in Ordinary Time</a:t>
            </a:r>
          </a:p>
        </p:txBody>
      </p:sp>
      <p:pic>
        <p:nvPicPr>
          <p:cNvPr id="9219" name="Content Placeholder 3">
            <a:extLst>
              <a:ext uri="{FF2B5EF4-FFF2-40B4-BE49-F238E27FC236}">
                <a16:creationId xmlns:a16="http://schemas.microsoft.com/office/drawing/2014/main" id="{B169908D-2CA1-422B-BF0D-88D461F2AE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0875" y="1554163"/>
            <a:ext cx="7588250" cy="472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6721F84-F618-4A07-8207-1B04495E9E4C}"/>
              </a:ext>
            </a:extLst>
          </p:cNvPr>
          <p:cNvSpPr>
            <a:spLocks noGrp="1"/>
          </p:cNvSpPr>
          <p:nvPr>
            <p:ph type="title"/>
          </p:nvPr>
        </p:nvSpPr>
        <p:spPr>
          <a:xfrm>
            <a:off x="457200" y="479425"/>
            <a:ext cx="8220075" cy="993775"/>
          </a:xfrm>
        </p:spPr>
        <p:txBody>
          <a:bodyPr/>
          <a:lstStyle/>
          <a:p>
            <a:pPr algn="ctr"/>
            <a:r>
              <a:rPr lang="en-GB" altLang="en-US">
                <a:latin typeface="Times New Roman" panose="02020603050405020304" pitchFamily="18" charset="0"/>
                <a:cs typeface="Times New Roman" panose="02020603050405020304" pitchFamily="18" charset="0"/>
              </a:rPr>
              <a:t>Praise Assembly</a:t>
            </a:r>
            <a:br>
              <a:rPr lang="en-GB" altLang="en-US">
                <a:latin typeface="Times New Roman" panose="02020603050405020304" pitchFamily="18" charset="0"/>
                <a:cs typeface="Times New Roman" panose="02020603050405020304" pitchFamily="18" charset="0"/>
              </a:rPr>
            </a:br>
            <a:r>
              <a:rPr lang="en-GB" altLang="en-US">
                <a:latin typeface="Twinkl SemiBold" charset="0"/>
              </a:rPr>
              <a:t>Monday 12 October 2020</a:t>
            </a:r>
            <a:endParaRPr lang="en-GB" altLang="en-US">
              <a:latin typeface="Times New Roman" panose="02020603050405020304" pitchFamily="18" charset="0"/>
              <a:cs typeface="Times New Roman" panose="02020603050405020304" pitchFamily="18" charset="0"/>
            </a:endParaRPr>
          </a:p>
        </p:txBody>
      </p:sp>
      <p:sp>
        <p:nvSpPr>
          <p:cNvPr id="27651" name="TextBox 4">
            <a:extLst>
              <a:ext uri="{FF2B5EF4-FFF2-40B4-BE49-F238E27FC236}">
                <a16:creationId xmlns:a16="http://schemas.microsoft.com/office/drawing/2014/main" id="{E1D78EF0-C18D-49F7-969A-D7F0A75D60CD}"/>
              </a:ext>
            </a:extLst>
          </p:cNvPr>
          <p:cNvSpPr txBox="1">
            <a:spLocks noChangeArrowheads="1"/>
          </p:cNvSpPr>
          <p:nvPr/>
        </p:nvSpPr>
        <p:spPr bwMode="auto">
          <a:xfrm>
            <a:off x="2024063" y="5768975"/>
            <a:ext cx="5330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GB" altLang="en-US" sz="2800">
                <a:solidFill>
                  <a:schemeClr val="tx1"/>
                </a:solidFill>
              </a:rPr>
              <a:t>Live, Learn, Love</a:t>
            </a:r>
          </a:p>
        </p:txBody>
      </p:sp>
      <p:sp>
        <p:nvSpPr>
          <p:cNvPr id="27652" name="TextBox 4">
            <a:hlinkClick r:id="rId2"/>
            <a:extLst>
              <a:ext uri="{FF2B5EF4-FFF2-40B4-BE49-F238E27FC236}">
                <a16:creationId xmlns:a16="http://schemas.microsoft.com/office/drawing/2014/main" id="{2E1D636A-3CC1-411D-8F6C-3711C5B12756}"/>
              </a:ext>
            </a:extLst>
          </p:cNvPr>
          <p:cNvSpPr txBox="1">
            <a:spLocks noChangeArrowheads="1"/>
          </p:cNvSpPr>
          <p:nvPr/>
        </p:nvSpPr>
        <p:spPr bwMode="auto">
          <a:xfrm>
            <a:off x="996950" y="3898900"/>
            <a:ext cx="102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sp>
        <p:nvSpPr>
          <p:cNvPr id="27653" name="TextBox 1">
            <a:extLst>
              <a:ext uri="{FF2B5EF4-FFF2-40B4-BE49-F238E27FC236}">
                <a16:creationId xmlns:a16="http://schemas.microsoft.com/office/drawing/2014/main" id="{4A1E8547-2D50-4665-8256-B33F65CC36BF}"/>
              </a:ext>
            </a:extLst>
          </p:cNvPr>
          <p:cNvSpPr txBox="1">
            <a:spLocks noChangeArrowheads="1"/>
          </p:cNvSpPr>
          <p:nvPr/>
        </p:nvSpPr>
        <p:spPr bwMode="auto">
          <a:xfrm>
            <a:off x="847725" y="3175000"/>
            <a:ext cx="160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sp>
        <p:nvSpPr>
          <p:cNvPr id="27654" name="Content Placeholder 1">
            <a:extLst>
              <a:ext uri="{FF2B5EF4-FFF2-40B4-BE49-F238E27FC236}">
                <a16:creationId xmlns:a16="http://schemas.microsoft.com/office/drawing/2014/main" id="{94B97676-7524-41EF-9A35-4A19772B76F8}"/>
              </a:ext>
            </a:extLst>
          </p:cNvPr>
          <p:cNvSpPr>
            <a:spLocks noGrp="1"/>
          </p:cNvSpPr>
          <p:nvPr>
            <p:ph idx="1"/>
          </p:nvPr>
        </p:nvSpPr>
        <p:spPr>
          <a:xfrm>
            <a:off x="1509713" y="1609725"/>
            <a:ext cx="7632700" cy="4578350"/>
          </a:xfrm>
        </p:spPr>
        <p:txBody>
          <a:bodyPr/>
          <a:lstStyle/>
          <a:p>
            <a:endParaRPr lang="en-GB" altLang="en-US"/>
          </a:p>
        </p:txBody>
      </p:sp>
      <p:pic>
        <p:nvPicPr>
          <p:cNvPr id="27655" name="Picture 7" descr="\\SH-SERVER-01\Staff$\latkins\Downloads\Heart.jpeg">
            <a:extLst>
              <a:ext uri="{FF2B5EF4-FFF2-40B4-BE49-F238E27FC236}">
                <a16:creationId xmlns:a16="http://schemas.microsoft.com/office/drawing/2014/main" id="{B01FD3D5-216F-4DA7-AF7C-45DD06F92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8" y="1752600"/>
            <a:ext cx="54038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CB468E3-8B8C-4DB0-847C-A88FFBD12E0E}"/>
              </a:ext>
            </a:extLst>
          </p:cNvPr>
          <p:cNvSpPr>
            <a:spLocks noGrp="1"/>
          </p:cNvSpPr>
          <p:nvPr>
            <p:ph type="title"/>
          </p:nvPr>
        </p:nvSpPr>
        <p:spPr>
          <a:xfrm>
            <a:off x="457200" y="479425"/>
            <a:ext cx="8220075" cy="993775"/>
          </a:xfrm>
        </p:spPr>
        <p:txBody>
          <a:bodyPr/>
          <a:lstStyle/>
          <a:p>
            <a:r>
              <a:rPr lang="en-GB" altLang="en-US">
                <a:latin typeface="Twinkl SemiBold" charset="0"/>
              </a:rPr>
              <a:t>In the News</a:t>
            </a:r>
          </a:p>
        </p:txBody>
      </p:sp>
      <p:pic>
        <p:nvPicPr>
          <p:cNvPr id="10243" name="Content Placeholder 6">
            <a:extLst>
              <a:ext uri="{FF2B5EF4-FFF2-40B4-BE49-F238E27FC236}">
                <a16:creationId xmlns:a16="http://schemas.microsoft.com/office/drawing/2014/main" id="{ED26F2E1-0E3F-4BCA-B689-51DDA6F9B4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5325" y="1649413"/>
            <a:ext cx="7788275" cy="4327525"/>
          </a:xfrm>
          <a:prstGeom prst="rect">
            <a:avLst/>
          </a:prstGeom>
        </p:spPr>
      </p:pic>
      <p:pic>
        <p:nvPicPr>
          <p:cNvPr id="10244" name="Picture 1">
            <a:extLst>
              <a:ext uri="{FF2B5EF4-FFF2-40B4-BE49-F238E27FC236}">
                <a16:creationId xmlns:a16="http://schemas.microsoft.com/office/drawing/2014/main" id="{D02C31AD-848D-4839-B309-AEBE937E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50" y="528638"/>
            <a:ext cx="10858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82626FE-4DD8-4C76-8D24-D3EE0B7757ED}"/>
              </a:ext>
            </a:extLst>
          </p:cNvPr>
          <p:cNvSpPr>
            <a:spLocks noGrp="1"/>
          </p:cNvSpPr>
          <p:nvPr>
            <p:ph type="title"/>
          </p:nvPr>
        </p:nvSpPr>
        <p:spPr>
          <a:xfrm>
            <a:off x="457200" y="479425"/>
            <a:ext cx="8220075" cy="2084388"/>
          </a:xfrm>
        </p:spPr>
        <p:txBody>
          <a:bodyPr/>
          <a:lstStyle/>
          <a:p>
            <a:r>
              <a:rPr lang="en-GB" altLang="en-US" sz="1800">
                <a:latin typeface="Twinkl SemiBold" charset="0"/>
              </a:rPr>
              <a:t>Prince William and Sir David Attenborough have joined forces to launch what they hope will become the "Nobel Prize for environmentalism".</a:t>
            </a:r>
            <a:br>
              <a:rPr lang="en-GB" altLang="en-US" sz="1800">
                <a:latin typeface="Twinkl SemiBold" charset="0"/>
              </a:rPr>
            </a:br>
            <a:r>
              <a:rPr lang="en-GB" altLang="en-US" sz="1800" b="0">
                <a:latin typeface="Twinkl SemiBold" charset="0"/>
              </a:rPr>
              <a:t>They say the search is on for 50 solutions to the world's gravest environmental problems by 2030.</a:t>
            </a:r>
            <a:br>
              <a:rPr lang="en-GB" altLang="en-US" sz="1800" b="0">
                <a:latin typeface="Twinkl SemiBold" charset="0"/>
              </a:rPr>
            </a:br>
            <a:r>
              <a:rPr lang="en-GB" altLang="en-US" sz="1800" b="0">
                <a:latin typeface="Twinkl SemiBold" charset="0"/>
              </a:rPr>
              <a:t>With £50m to be awarded over a decade, the "Earthshot Prize" is the biggest environmental prize ever.</a:t>
            </a:r>
            <a:br>
              <a:rPr lang="en-GB" altLang="en-US" b="0">
                <a:latin typeface="Twinkl SemiBold" charset="0"/>
              </a:rPr>
            </a:br>
            <a:endParaRPr lang="en-GB" altLang="en-US">
              <a:latin typeface="Twinkl SemiBold" charset="0"/>
            </a:endParaRPr>
          </a:p>
        </p:txBody>
      </p:sp>
      <p:pic>
        <p:nvPicPr>
          <p:cNvPr id="11267" name="Content Placeholder 3">
            <a:extLst>
              <a:ext uri="{FF2B5EF4-FFF2-40B4-BE49-F238E27FC236}">
                <a16:creationId xmlns:a16="http://schemas.microsoft.com/office/drawing/2014/main" id="{9D86E7BA-C6AA-4EC2-B9E8-CD01E15018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3988" y="2216150"/>
            <a:ext cx="6286500" cy="3836988"/>
          </a:xfrm>
          <a:prstGeom prst="rect">
            <a:avLst/>
          </a:prstGeom>
        </p:spPr>
      </p:pic>
      <p:pic>
        <p:nvPicPr>
          <p:cNvPr id="11268" name="Picture 4">
            <a:extLst>
              <a:ext uri="{FF2B5EF4-FFF2-40B4-BE49-F238E27FC236}">
                <a16:creationId xmlns:a16="http://schemas.microsoft.com/office/drawing/2014/main" id="{6AA0A406-B5E5-43DA-99FB-ED8176DF9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388" y="5321300"/>
            <a:ext cx="104933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B34AF68-1B51-4B52-8503-E8FD628B46A8}"/>
              </a:ext>
            </a:extLst>
          </p:cNvPr>
          <p:cNvSpPr>
            <a:spLocks noGrp="1"/>
          </p:cNvSpPr>
          <p:nvPr>
            <p:ph type="title"/>
          </p:nvPr>
        </p:nvSpPr>
        <p:spPr>
          <a:xfrm>
            <a:off x="457200" y="479425"/>
            <a:ext cx="8220075" cy="2052638"/>
          </a:xfrm>
        </p:spPr>
        <p:txBody>
          <a:bodyPr/>
          <a:lstStyle/>
          <a:p>
            <a:r>
              <a:rPr lang="en-GB" altLang="en-US" sz="2000" b="0">
                <a:latin typeface="Twinkl SemiBold" charset="0"/>
              </a:rPr>
              <a:t>T-Rex skeleton named Stan breaks dinosaur fossil record with £24.5m auction sale</a:t>
            </a:r>
            <a:br>
              <a:rPr lang="en-GB" altLang="en-US" sz="2000" b="0">
                <a:latin typeface="Twinkl SemiBold" charset="0"/>
              </a:rPr>
            </a:br>
            <a:r>
              <a:rPr lang="en-GB" altLang="en-US" sz="2000" b="0">
                <a:latin typeface="Twinkl SemiBold" charset="0"/>
              </a:rPr>
              <a:t>The impressive dinosaur skeleton, named after the amateur palaeontologist who discovered it, is 40ft long and 13ft high.</a:t>
            </a:r>
            <a:br>
              <a:rPr lang="en-GB" altLang="en-US" sz="2000" b="0">
                <a:latin typeface="Twinkl SemiBold" charset="0"/>
              </a:rPr>
            </a:br>
            <a:br>
              <a:rPr lang="en-GB" altLang="en-US" sz="3200">
                <a:latin typeface="Twinkl SemiBold" charset="0"/>
              </a:rPr>
            </a:br>
            <a:endParaRPr lang="en-GB" altLang="en-US" sz="3200">
              <a:latin typeface="Twinkl SemiBold" charset="0"/>
            </a:endParaRPr>
          </a:p>
        </p:txBody>
      </p:sp>
      <p:pic>
        <p:nvPicPr>
          <p:cNvPr id="12291" name="Content Placeholder 3">
            <a:extLst>
              <a:ext uri="{FF2B5EF4-FFF2-40B4-BE49-F238E27FC236}">
                <a16:creationId xmlns:a16="http://schemas.microsoft.com/office/drawing/2014/main" id="{66A981D9-0E45-4722-BDBD-154CD6A234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878013"/>
            <a:ext cx="6657975" cy="4400550"/>
          </a:xfrm>
          <a:prstGeom prst="rect">
            <a:avLst/>
          </a:prstGeom>
        </p:spPr>
      </p:pic>
      <p:pic>
        <p:nvPicPr>
          <p:cNvPr id="12292" name="Picture 4">
            <a:extLst>
              <a:ext uri="{FF2B5EF4-FFF2-40B4-BE49-F238E27FC236}">
                <a16:creationId xmlns:a16="http://schemas.microsoft.com/office/drawing/2014/main" id="{7C06F7C5-2F8A-4F41-9EFA-CE8B65C66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5302250"/>
            <a:ext cx="1068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E327897-6D1F-423E-AA6A-0E0D107F2DDE}"/>
              </a:ext>
            </a:extLst>
          </p:cNvPr>
          <p:cNvSpPr>
            <a:spLocks noGrp="1"/>
          </p:cNvSpPr>
          <p:nvPr>
            <p:ph type="title"/>
          </p:nvPr>
        </p:nvSpPr>
        <p:spPr>
          <a:xfrm>
            <a:off x="-971550" y="488950"/>
            <a:ext cx="9653588" cy="993775"/>
          </a:xfrm>
        </p:spPr>
        <p:txBody>
          <a:bodyPr/>
          <a:lstStyle/>
          <a:p>
            <a:r>
              <a:rPr lang="en-GB" altLang="en-US" sz="3600">
                <a:latin typeface="Times New Roman" panose="02020603050405020304" pitchFamily="18" charset="0"/>
                <a:cs typeface="Times New Roman" panose="02020603050405020304" pitchFamily="18" charset="0"/>
              </a:rPr>
              <a:t>Growth Mindset- Pablo Picasso</a:t>
            </a:r>
          </a:p>
        </p:txBody>
      </p:sp>
      <p:sp>
        <p:nvSpPr>
          <p:cNvPr id="13315" name="TextBox 5">
            <a:extLst>
              <a:ext uri="{FF2B5EF4-FFF2-40B4-BE49-F238E27FC236}">
                <a16:creationId xmlns:a16="http://schemas.microsoft.com/office/drawing/2014/main" id="{475223C8-DFFE-4D1F-A463-B875D2720389}"/>
              </a:ext>
            </a:extLst>
          </p:cNvPr>
          <p:cNvSpPr txBox="1">
            <a:spLocks noChangeArrowheads="1"/>
          </p:cNvSpPr>
          <p:nvPr/>
        </p:nvSpPr>
        <p:spPr bwMode="auto">
          <a:xfrm>
            <a:off x="1084263" y="2630488"/>
            <a:ext cx="3487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i="1">
                <a:solidFill>
                  <a:schemeClr val="tx1"/>
                </a:solidFill>
              </a:rPr>
              <a:t>Three classes of people: Those who see. Those who see when they are shown. Those who do not see.</a:t>
            </a:r>
            <a:endParaRPr lang="en-GB" altLang="en-US">
              <a:solidFill>
                <a:schemeClr val="tx1"/>
              </a:solidFill>
            </a:endParaRPr>
          </a:p>
        </p:txBody>
      </p:sp>
      <p:sp>
        <p:nvSpPr>
          <p:cNvPr id="13316" name="Content Placeholder 2">
            <a:extLst>
              <a:ext uri="{FF2B5EF4-FFF2-40B4-BE49-F238E27FC236}">
                <a16:creationId xmlns:a16="http://schemas.microsoft.com/office/drawing/2014/main" id="{B78D0282-0B4B-4587-BA02-6A28CB919390}"/>
              </a:ext>
            </a:extLst>
          </p:cNvPr>
          <p:cNvSpPr>
            <a:spLocks noGrp="1"/>
          </p:cNvSpPr>
          <p:nvPr>
            <p:ph idx="1"/>
          </p:nvPr>
        </p:nvSpPr>
        <p:spPr>
          <a:xfrm>
            <a:off x="755650" y="1514475"/>
            <a:ext cx="7632700" cy="4578350"/>
          </a:xfrm>
        </p:spPr>
        <p:txBody>
          <a:bodyPr/>
          <a:lstStyle/>
          <a:p>
            <a:r>
              <a:rPr lang="en-GB" altLang="en-US" i="1"/>
              <a:t>It took me four years to paint like Raphael, but a lifetime to paint like a child.</a:t>
            </a:r>
          </a:p>
          <a:p>
            <a:r>
              <a:rPr lang="en-GB" altLang="en-US" i="1"/>
              <a:t>There is no abstract art. You must always start with something. Afterward you can remove all traces of reality.</a:t>
            </a:r>
            <a:endParaRPr lang="en-GB" altLang="en-US"/>
          </a:p>
        </p:txBody>
      </p:sp>
      <p:pic>
        <p:nvPicPr>
          <p:cNvPr id="13317" name="Picture 3">
            <a:extLst>
              <a:ext uri="{FF2B5EF4-FFF2-40B4-BE49-F238E27FC236}">
                <a16:creationId xmlns:a16="http://schemas.microsoft.com/office/drawing/2014/main" id="{1CFECF9C-26E1-443B-B0A8-1C03FDD0E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2700338"/>
            <a:ext cx="324326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a:extLst>
              <a:ext uri="{FF2B5EF4-FFF2-40B4-BE49-F238E27FC236}">
                <a16:creationId xmlns:a16="http://schemas.microsoft.com/office/drawing/2014/main" id="{7BD26B46-A969-4EAB-8BA2-8379D4C8D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63" y="2700338"/>
            <a:ext cx="2662237"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a:extLst>
              <a:ext uri="{FF2B5EF4-FFF2-40B4-BE49-F238E27FC236}">
                <a16:creationId xmlns:a16="http://schemas.microsoft.com/office/drawing/2014/main" id="{0721B2BA-30B6-4A36-90B3-CA40E57ED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55625"/>
            <a:ext cx="16716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0EE8463-D0B8-44C6-B3F8-515E5A0510CD}"/>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pic>
        <p:nvPicPr>
          <p:cNvPr id="14339" name="Content Placeholder 6">
            <a:extLst>
              <a:ext uri="{FF2B5EF4-FFF2-40B4-BE49-F238E27FC236}">
                <a16:creationId xmlns:a16="http://schemas.microsoft.com/office/drawing/2014/main" id="{0641B439-650B-4071-8494-B0591451E8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27338" y="1454150"/>
            <a:ext cx="3602037" cy="4808538"/>
          </a:xfrm>
          <a:prstGeom prst="rect">
            <a:avLst/>
          </a:prstGeom>
        </p:spPr>
      </p:pic>
      <p:sp>
        <p:nvSpPr>
          <p:cNvPr id="14340" name="TextBox 7">
            <a:extLst>
              <a:ext uri="{FF2B5EF4-FFF2-40B4-BE49-F238E27FC236}">
                <a16:creationId xmlns:a16="http://schemas.microsoft.com/office/drawing/2014/main" id="{82BC2B71-BD16-4CDC-AA9B-19E23ACE9786}"/>
              </a:ext>
            </a:extLst>
          </p:cNvPr>
          <p:cNvSpPr txBox="1">
            <a:spLocks noChangeArrowheads="1"/>
          </p:cNvSpPr>
          <p:nvPr/>
        </p:nvSpPr>
        <p:spPr bwMode="auto">
          <a:xfrm>
            <a:off x="612775" y="2290763"/>
            <a:ext cx="2054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a:solidFill>
                  <a:schemeClr val="tx1"/>
                </a:solidFill>
              </a:rPr>
              <a:t>The Weeping Woman</a:t>
            </a:r>
          </a:p>
        </p:txBody>
      </p:sp>
      <p:pic>
        <p:nvPicPr>
          <p:cNvPr id="14341" name="Picture 8">
            <a:extLst>
              <a:ext uri="{FF2B5EF4-FFF2-40B4-BE49-F238E27FC236}">
                <a16:creationId xmlns:a16="http://schemas.microsoft.com/office/drawing/2014/main" id="{3936BC72-DEF8-4110-8F9D-C61B8C9E7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985838"/>
            <a:ext cx="16716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DA47DBD-DAB3-4D79-A4AA-1B6DEECA8D55}"/>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15363" name="TextBox 7">
            <a:extLst>
              <a:ext uri="{FF2B5EF4-FFF2-40B4-BE49-F238E27FC236}">
                <a16:creationId xmlns:a16="http://schemas.microsoft.com/office/drawing/2014/main" id="{12F0C1A0-DD1C-4ECE-8EB2-2E84B7B05363}"/>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15364" name="Content Placeholder 3">
            <a:extLst>
              <a:ext uri="{FF2B5EF4-FFF2-40B4-BE49-F238E27FC236}">
                <a16:creationId xmlns:a16="http://schemas.microsoft.com/office/drawing/2014/main" id="{C23D5EE9-4F4F-480F-9CEA-FA97155B26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4013" y="1876425"/>
            <a:ext cx="3114675" cy="4276725"/>
          </a:xfrm>
          <a:prstGeom prst="rect">
            <a:avLst/>
          </a:prstGeom>
        </p:spPr>
      </p:pic>
      <p:pic>
        <p:nvPicPr>
          <p:cNvPr id="15365" name="Picture 4">
            <a:extLst>
              <a:ext uri="{FF2B5EF4-FFF2-40B4-BE49-F238E27FC236}">
                <a16:creationId xmlns:a16="http://schemas.microsoft.com/office/drawing/2014/main" id="{EA831D8A-743E-4C37-9B73-E67BE1868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993775"/>
            <a:ext cx="167005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0236E28-2BF0-4FCA-95F7-0C7B683AC47C}"/>
              </a:ext>
            </a:extLst>
          </p:cNvPr>
          <p:cNvSpPr>
            <a:spLocks noGrp="1"/>
          </p:cNvSpPr>
          <p:nvPr>
            <p:ph type="title"/>
          </p:nvPr>
        </p:nvSpPr>
        <p:spPr>
          <a:xfrm>
            <a:off x="461963" y="488950"/>
            <a:ext cx="8220075" cy="993775"/>
          </a:xfrm>
        </p:spPr>
        <p:txBody>
          <a:bodyPr/>
          <a:lstStyle/>
          <a:p>
            <a:r>
              <a:rPr lang="en-GB" altLang="en-US">
                <a:latin typeface="Times New Roman" panose="02020603050405020304" pitchFamily="18" charset="0"/>
                <a:cs typeface="Times New Roman" panose="02020603050405020304" pitchFamily="18" charset="0"/>
              </a:rPr>
              <a:t>Growth Mindset- Pablo Picasso 1181-1973</a:t>
            </a:r>
          </a:p>
        </p:txBody>
      </p:sp>
      <p:sp>
        <p:nvSpPr>
          <p:cNvPr id="16387" name="TextBox 7">
            <a:extLst>
              <a:ext uri="{FF2B5EF4-FFF2-40B4-BE49-F238E27FC236}">
                <a16:creationId xmlns:a16="http://schemas.microsoft.com/office/drawing/2014/main" id="{69D96176-0052-4125-BE0E-31A0114BB9F8}"/>
              </a:ext>
            </a:extLst>
          </p:cNvPr>
          <p:cNvSpPr txBox="1">
            <a:spLocks noChangeArrowheads="1"/>
          </p:cNvSpPr>
          <p:nvPr/>
        </p:nvSpPr>
        <p:spPr bwMode="auto">
          <a:xfrm>
            <a:off x="612775" y="2290763"/>
            <a:ext cx="2054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Arial" panose="020B0604020202020204" pitchFamily="34" charset="0"/>
                <a:cs typeface="Arial" panose="020B0604020202020204" pitchFamily="34" charset="0"/>
              </a:defRPr>
            </a:lvl9pPr>
          </a:lstStyle>
          <a:p>
            <a:pPr>
              <a:lnSpc>
                <a:spcPct val="100000"/>
              </a:lnSpc>
              <a:spcBef>
                <a:spcPct val="0"/>
              </a:spcBef>
              <a:buFontTx/>
              <a:buNone/>
            </a:pPr>
            <a:endParaRPr lang="en-GB" altLang="en-US">
              <a:solidFill>
                <a:schemeClr val="tx1"/>
              </a:solidFill>
            </a:endParaRPr>
          </a:p>
        </p:txBody>
      </p:sp>
      <p:pic>
        <p:nvPicPr>
          <p:cNvPr id="16388" name="Content Placeholder 4">
            <a:extLst>
              <a:ext uri="{FF2B5EF4-FFF2-40B4-BE49-F238E27FC236}">
                <a16:creationId xmlns:a16="http://schemas.microsoft.com/office/drawing/2014/main" id="{D3D19881-CE36-47E2-8A9A-67D1C60ECA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0250" y="1514475"/>
            <a:ext cx="5143500" cy="4578350"/>
          </a:xfrm>
          <a:prstGeom prst="rect">
            <a:avLst/>
          </a:prstGeom>
        </p:spPr>
      </p:pic>
      <p:pic>
        <p:nvPicPr>
          <p:cNvPr id="16389" name="Picture 5">
            <a:extLst>
              <a:ext uri="{FF2B5EF4-FFF2-40B4-BE49-F238E27FC236}">
                <a16:creationId xmlns:a16="http://schemas.microsoft.com/office/drawing/2014/main" id="{1AAD4C4E-9F81-46DB-9F20-4732A5A01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976313"/>
            <a:ext cx="16700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579AE3A7E4584491950772488CC775" ma:contentTypeVersion="13" ma:contentTypeDescription="Create a new document." ma:contentTypeScope="" ma:versionID="f570720b9c503e3d78a14cdf11ce336a">
  <xsd:schema xmlns:xsd="http://www.w3.org/2001/XMLSchema" xmlns:xs="http://www.w3.org/2001/XMLSchema" xmlns:p="http://schemas.microsoft.com/office/2006/metadata/properties" xmlns:ns3="9c9960bf-3508-430b-9513-7ad72a65b437" xmlns:ns4="834283f3-b3f1-4061-9ec4-22b2c0780e26" targetNamespace="http://schemas.microsoft.com/office/2006/metadata/properties" ma:root="true" ma:fieldsID="65eeb7198935ff7e3c9299e8043b542b" ns3:_="" ns4:_="">
    <xsd:import namespace="9c9960bf-3508-430b-9513-7ad72a65b437"/>
    <xsd:import namespace="834283f3-b3f1-4061-9ec4-22b2c0780e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960bf-3508-430b-9513-7ad72a65b43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4283f3-b3f1-4061-9ec4-22b2c0780e2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052991-1751-411F-B5C1-E002E55DB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9960bf-3508-430b-9513-7ad72a65b437"/>
    <ds:schemaRef ds:uri="834283f3-b3f1-4061-9ec4-22b2c0780e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DD869A-66D7-4342-A435-1AE7FCDC6B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3036</TotalTime>
  <Words>364</Words>
  <Application>Microsoft Office PowerPoint</Application>
  <PresentationFormat>On-screen Show (4:3)</PresentationFormat>
  <Paragraphs>42</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Twinkl SemiBold</vt:lpstr>
      <vt:lpstr>Calibri</vt:lpstr>
      <vt:lpstr>Times New Roman</vt:lpstr>
      <vt:lpstr>Arial</vt:lpstr>
      <vt:lpstr>Twinkl</vt:lpstr>
      <vt:lpstr>Office Theme</vt:lpstr>
      <vt:lpstr>Praise Assembly Monday 12 October 2020</vt:lpstr>
      <vt:lpstr>God’s Invitation to live a loving life. 28th Sunday in Ordinary Time</vt:lpstr>
      <vt:lpstr>In the News</vt:lpstr>
      <vt:lpstr>Prince William and Sir David Attenborough have joined forces to launch what they hope will become the "Nobel Prize for environmentalism". They say the search is on for 50 solutions to the world's gravest environmental problems by 2030. With £50m to be awarded over a decade, the "Earthshot Prize" is the biggest environmental prize ever. </vt:lpstr>
      <vt:lpstr>T-Rex skeleton named Stan breaks dinosaur fossil record with £24.5m auction sale The impressive dinosaur skeleton, named after the amateur palaeontologist who discovered it, is 40ft long and 13ft high.  </vt:lpstr>
      <vt:lpstr>Growth Mindset- Pablo Picasso</vt:lpstr>
      <vt:lpstr>Growth Mindset- Pablo Picasso 1181-1973</vt:lpstr>
      <vt:lpstr>Growth Mindset- Pablo Picasso 1181-1973</vt:lpstr>
      <vt:lpstr>Growth Mindset- Pablo Picasso 1181-1973</vt:lpstr>
      <vt:lpstr>Growth Mindset- Pablo Picasso 1181-1973</vt:lpstr>
      <vt:lpstr>Growth Mindset- Pablo Picasso 1181-1973</vt:lpstr>
      <vt:lpstr>Growth Mindset- Pablo Picasso 1181-1973</vt:lpstr>
      <vt:lpstr>Growth Mindset- Pablo Picasso 1181-1973</vt:lpstr>
      <vt:lpstr>Growth Mindset- Pablo Picasso 1181-1973</vt:lpstr>
      <vt:lpstr>Growth Mindset- Pablo Picasso 1181-1973</vt:lpstr>
      <vt:lpstr>Award Certificates</vt:lpstr>
      <vt:lpstr>HEADTEACHER AWARDS</vt:lpstr>
      <vt:lpstr>Diversity-Baca Charity</vt:lpstr>
      <vt:lpstr>Library Launch- Enterprise How much can your class raise? Which class will cut the ribbon and win?</vt:lpstr>
      <vt:lpstr>Praise Assembly Monday 12 October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J Gibbs</cp:lastModifiedBy>
  <cp:revision>279</cp:revision>
  <dcterms:created xsi:type="dcterms:W3CDTF">2014-10-01T16:09:27Z</dcterms:created>
  <dcterms:modified xsi:type="dcterms:W3CDTF">2020-10-22T12:08:30Z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0x01010029579AE3A7E4584491950772488CC775</vt:lpwstr>
  </property>
</Properties>
</file>